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49" r:id="rId5"/>
    <p:sldId id="292" r:id="rId6"/>
    <p:sldId id="316" r:id="rId7"/>
    <p:sldId id="317" r:id="rId8"/>
    <p:sldId id="351" r:id="rId9"/>
    <p:sldId id="318" r:id="rId10"/>
    <p:sldId id="350" r:id="rId11"/>
    <p:sldId id="319" r:id="rId12"/>
    <p:sldId id="320" r:id="rId13"/>
    <p:sldId id="323" r:id="rId14"/>
    <p:sldId id="324" r:id="rId15"/>
    <p:sldId id="325" r:id="rId16"/>
    <p:sldId id="326" r:id="rId17"/>
    <p:sldId id="32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9C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1BE85-0D1A-461F-AA7D-560B65C9F140}" v="18" dt="2023-01-12T11:24:58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1DD2EAA1-6C6B-4D1F-8CA3-3F1D4CFAA2FF}"/>
    <pc:docChg chg="custSel delSld modSld">
      <pc:chgData name="Jacintha Westerink" userId="8afea143-2072-4321-832c-d695a2a40b89" providerId="ADAL" clId="{1DD2EAA1-6C6B-4D1F-8CA3-3F1D4CFAA2FF}" dt="2022-12-15T08:13:18.134" v="9" actId="2696"/>
      <pc:docMkLst>
        <pc:docMk/>
      </pc:docMkLst>
      <pc:sldChg chg="del">
        <pc:chgData name="Jacintha Westerink" userId="8afea143-2072-4321-832c-d695a2a40b89" providerId="ADAL" clId="{1DD2EAA1-6C6B-4D1F-8CA3-3F1D4CFAA2FF}" dt="2022-12-15T08:13:18.134" v="9" actId="2696"/>
        <pc:sldMkLst>
          <pc:docMk/>
          <pc:sldMk cId="790693417" sldId="257"/>
        </pc:sldMkLst>
      </pc:sldChg>
      <pc:sldChg chg="delSp mod">
        <pc:chgData name="Jacintha Westerink" userId="8afea143-2072-4321-832c-d695a2a40b89" providerId="ADAL" clId="{1DD2EAA1-6C6B-4D1F-8CA3-3F1D4CFAA2FF}" dt="2022-12-08T08:37:16.353" v="8" actId="478"/>
        <pc:sldMkLst>
          <pc:docMk/>
          <pc:sldMk cId="175944133" sldId="292"/>
        </pc:sldMkLst>
        <pc:spChg chg="del">
          <ac:chgData name="Jacintha Westerink" userId="8afea143-2072-4321-832c-d695a2a40b89" providerId="ADAL" clId="{1DD2EAA1-6C6B-4D1F-8CA3-3F1D4CFAA2FF}" dt="2022-12-08T08:37:16.353" v="8" actId="478"/>
          <ac:spMkLst>
            <pc:docMk/>
            <pc:sldMk cId="175944133" sldId="292"/>
            <ac:spMk id="6" creationId="{F4E37C4A-2DED-4E76-B380-ABF556A8E9D4}"/>
          </ac:spMkLst>
        </pc:spChg>
      </pc:sldChg>
      <pc:sldChg chg="del">
        <pc:chgData name="Jacintha Westerink" userId="8afea143-2072-4321-832c-d695a2a40b89" providerId="ADAL" clId="{1DD2EAA1-6C6B-4D1F-8CA3-3F1D4CFAA2FF}" dt="2022-12-08T08:37:03.855" v="0" actId="47"/>
        <pc:sldMkLst>
          <pc:docMk/>
          <pc:sldMk cId="1200039441" sldId="328"/>
        </pc:sldMkLst>
      </pc:sldChg>
      <pc:sldChg chg="del">
        <pc:chgData name="Jacintha Westerink" userId="8afea143-2072-4321-832c-d695a2a40b89" providerId="ADAL" clId="{1DD2EAA1-6C6B-4D1F-8CA3-3F1D4CFAA2FF}" dt="2022-12-08T08:37:04.493" v="1" actId="47"/>
        <pc:sldMkLst>
          <pc:docMk/>
          <pc:sldMk cId="1187253189" sldId="329"/>
        </pc:sldMkLst>
      </pc:sldChg>
      <pc:sldChg chg="del">
        <pc:chgData name="Jacintha Westerink" userId="8afea143-2072-4321-832c-d695a2a40b89" providerId="ADAL" clId="{1DD2EAA1-6C6B-4D1F-8CA3-3F1D4CFAA2FF}" dt="2022-12-08T08:37:05.029" v="2" actId="47"/>
        <pc:sldMkLst>
          <pc:docMk/>
          <pc:sldMk cId="2917613617" sldId="330"/>
        </pc:sldMkLst>
      </pc:sldChg>
      <pc:sldChg chg="del">
        <pc:chgData name="Jacintha Westerink" userId="8afea143-2072-4321-832c-d695a2a40b89" providerId="ADAL" clId="{1DD2EAA1-6C6B-4D1F-8CA3-3F1D4CFAA2FF}" dt="2022-12-08T08:37:05.740" v="3" actId="47"/>
        <pc:sldMkLst>
          <pc:docMk/>
          <pc:sldMk cId="1018604456" sldId="331"/>
        </pc:sldMkLst>
      </pc:sldChg>
      <pc:sldChg chg="del">
        <pc:chgData name="Jacintha Westerink" userId="8afea143-2072-4321-832c-d695a2a40b89" providerId="ADAL" clId="{1DD2EAA1-6C6B-4D1F-8CA3-3F1D4CFAA2FF}" dt="2022-12-08T08:37:06.333" v="4" actId="47"/>
        <pc:sldMkLst>
          <pc:docMk/>
          <pc:sldMk cId="3083006391" sldId="332"/>
        </pc:sldMkLst>
      </pc:sldChg>
      <pc:sldChg chg="del">
        <pc:chgData name="Jacintha Westerink" userId="8afea143-2072-4321-832c-d695a2a40b89" providerId="ADAL" clId="{1DD2EAA1-6C6B-4D1F-8CA3-3F1D4CFAA2FF}" dt="2022-12-08T08:37:07.124" v="5" actId="47"/>
        <pc:sldMkLst>
          <pc:docMk/>
          <pc:sldMk cId="3933990852" sldId="333"/>
        </pc:sldMkLst>
      </pc:sldChg>
      <pc:sldChg chg="del">
        <pc:chgData name="Jacintha Westerink" userId="8afea143-2072-4321-832c-d695a2a40b89" providerId="ADAL" clId="{1DD2EAA1-6C6B-4D1F-8CA3-3F1D4CFAA2FF}" dt="2022-12-08T08:37:07.835" v="6" actId="47"/>
        <pc:sldMkLst>
          <pc:docMk/>
          <pc:sldMk cId="2064392017" sldId="334"/>
        </pc:sldMkLst>
      </pc:sldChg>
      <pc:sldChg chg="del">
        <pc:chgData name="Jacintha Westerink" userId="8afea143-2072-4321-832c-d695a2a40b89" providerId="ADAL" clId="{1DD2EAA1-6C6B-4D1F-8CA3-3F1D4CFAA2FF}" dt="2022-12-08T08:37:09.526" v="7" actId="47"/>
        <pc:sldMkLst>
          <pc:docMk/>
          <pc:sldMk cId="1758601482" sldId="335"/>
        </pc:sldMkLst>
      </pc:sldChg>
    </pc:docChg>
  </pc:docChgLst>
  <pc:docChgLst>
    <pc:chgData name="Jacintha Westerink" userId="8afea143-2072-4321-832c-d695a2a40b89" providerId="ADAL" clId="{AAA1BE85-0D1A-461F-AA7D-560B65C9F140}"/>
    <pc:docChg chg="undo custSel addSld delSld modSld">
      <pc:chgData name="Jacintha Westerink" userId="8afea143-2072-4321-832c-d695a2a40b89" providerId="ADAL" clId="{AAA1BE85-0D1A-461F-AA7D-560B65C9F140}" dt="2023-01-12T14:23:19.271" v="2664" actId="20577"/>
      <pc:docMkLst>
        <pc:docMk/>
      </pc:docMkLst>
      <pc:sldChg chg="delSp modSp mod">
        <pc:chgData name="Jacintha Westerink" userId="8afea143-2072-4321-832c-d695a2a40b89" providerId="ADAL" clId="{AAA1BE85-0D1A-461F-AA7D-560B65C9F140}" dt="2023-01-12T08:23:54.861" v="2" actId="1076"/>
        <pc:sldMkLst>
          <pc:docMk/>
          <pc:sldMk cId="175944133" sldId="292"/>
        </pc:sldMkLst>
        <pc:spChg chg="mod">
          <ac:chgData name="Jacintha Westerink" userId="8afea143-2072-4321-832c-d695a2a40b89" providerId="ADAL" clId="{AAA1BE85-0D1A-461F-AA7D-560B65C9F140}" dt="2023-01-12T08:23:54.861" v="2" actId="1076"/>
          <ac:spMkLst>
            <pc:docMk/>
            <pc:sldMk cId="175944133" sldId="292"/>
            <ac:spMk id="2" creationId="{98FFB686-A720-45B9-AE25-FA9EA55AA6D4}"/>
          </ac:spMkLst>
        </pc:spChg>
        <pc:spChg chg="del">
          <ac:chgData name="Jacintha Westerink" userId="8afea143-2072-4321-832c-d695a2a40b89" providerId="ADAL" clId="{AAA1BE85-0D1A-461F-AA7D-560B65C9F140}" dt="2023-01-12T08:23:47.825" v="0" actId="478"/>
          <ac:spMkLst>
            <pc:docMk/>
            <pc:sldMk cId="175944133" sldId="292"/>
            <ac:spMk id="4" creationId="{107ACA38-E721-423D-96BF-F20799A61AA4}"/>
          </ac:spMkLst>
        </pc:spChg>
        <pc:spChg chg="del">
          <ac:chgData name="Jacintha Westerink" userId="8afea143-2072-4321-832c-d695a2a40b89" providerId="ADAL" clId="{AAA1BE85-0D1A-461F-AA7D-560B65C9F140}" dt="2023-01-12T08:23:49.503" v="1" actId="478"/>
          <ac:spMkLst>
            <pc:docMk/>
            <pc:sldMk cId="175944133" sldId="292"/>
            <ac:spMk id="5" creationId="{D0AFB193-F46C-49F1-9A38-AAD0234E373D}"/>
          </ac:spMkLst>
        </pc:spChg>
      </pc:sldChg>
      <pc:sldChg chg="del">
        <pc:chgData name="Jacintha Westerink" userId="8afea143-2072-4321-832c-d695a2a40b89" providerId="ADAL" clId="{AAA1BE85-0D1A-461F-AA7D-560B65C9F140}" dt="2023-01-12T09:10:40.386" v="1675" actId="47"/>
        <pc:sldMkLst>
          <pc:docMk/>
          <pc:sldMk cId="1502561783" sldId="293"/>
        </pc:sldMkLst>
      </pc:sldChg>
      <pc:sldChg chg="del">
        <pc:chgData name="Jacintha Westerink" userId="8afea143-2072-4321-832c-d695a2a40b89" providerId="ADAL" clId="{AAA1BE85-0D1A-461F-AA7D-560B65C9F140}" dt="2023-01-12T09:10:44.525" v="1676" actId="47"/>
        <pc:sldMkLst>
          <pc:docMk/>
          <pc:sldMk cId="904092557" sldId="294"/>
        </pc:sldMkLst>
      </pc:sldChg>
      <pc:sldChg chg="delSp modSp mod modClrScheme chgLayout">
        <pc:chgData name="Jacintha Westerink" userId="8afea143-2072-4321-832c-d695a2a40b89" providerId="ADAL" clId="{AAA1BE85-0D1A-461F-AA7D-560B65C9F140}" dt="2023-01-12T08:25:03.062" v="12" actId="478"/>
        <pc:sldMkLst>
          <pc:docMk/>
          <pc:sldMk cId="2294941635" sldId="316"/>
        </pc:sldMkLst>
        <pc:spChg chg="mod ord">
          <ac:chgData name="Jacintha Westerink" userId="8afea143-2072-4321-832c-d695a2a40b89" providerId="ADAL" clId="{AAA1BE85-0D1A-461F-AA7D-560B65C9F140}" dt="2023-01-12T08:24:54.489" v="9" actId="14100"/>
          <ac:spMkLst>
            <pc:docMk/>
            <pc:sldMk cId="2294941635" sldId="316"/>
            <ac:spMk id="2" creationId="{82645017-36AC-46D6-A5E0-D79EAD2F1832}"/>
          </ac:spMkLst>
        </pc:spChg>
        <pc:spChg chg="mod ord">
          <ac:chgData name="Jacintha Westerink" userId="8afea143-2072-4321-832c-d695a2a40b89" providerId="ADAL" clId="{AAA1BE85-0D1A-461F-AA7D-560B65C9F140}" dt="2023-01-12T08:24:42.375" v="7" actId="700"/>
          <ac:spMkLst>
            <pc:docMk/>
            <pc:sldMk cId="2294941635" sldId="316"/>
            <ac:spMk id="3" creationId="{19FD6129-3788-4DDB-85AB-141EC9750508}"/>
          </ac:spMkLst>
        </pc:spChg>
        <pc:spChg chg="del mod ord">
          <ac:chgData name="Jacintha Westerink" userId="8afea143-2072-4321-832c-d695a2a40b89" providerId="ADAL" clId="{AAA1BE85-0D1A-461F-AA7D-560B65C9F140}" dt="2023-01-12T08:25:00.723" v="11" actId="478"/>
          <ac:spMkLst>
            <pc:docMk/>
            <pc:sldMk cId="2294941635" sldId="316"/>
            <ac:spMk id="4" creationId="{77C98793-354B-4CEF-A4C2-1BEAE60891DC}"/>
          </ac:spMkLst>
        </pc:spChg>
        <pc:spChg chg="del mod ord">
          <ac:chgData name="Jacintha Westerink" userId="8afea143-2072-4321-832c-d695a2a40b89" providerId="ADAL" clId="{AAA1BE85-0D1A-461F-AA7D-560B65C9F140}" dt="2023-01-12T08:25:03.062" v="12" actId="478"/>
          <ac:spMkLst>
            <pc:docMk/>
            <pc:sldMk cId="2294941635" sldId="316"/>
            <ac:spMk id="5" creationId="{4B0C7A8F-AED5-488B-913A-1F7986EA0035}"/>
          </ac:spMkLst>
        </pc:spChg>
        <pc:spChg chg="mod ord">
          <ac:chgData name="Jacintha Westerink" userId="8afea143-2072-4321-832c-d695a2a40b89" providerId="ADAL" clId="{AAA1BE85-0D1A-461F-AA7D-560B65C9F140}" dt="2023-01-12T08:24:57.444" v="10" actId="14100"/>
          <ac:spMkLst>
            <pc:docMk/>
            <pc:sldMk cId="2294941635" sldId="316"/>
            <ac:spMk id="6" creationId="{71D7443D-3448-42C1-95B1-3D9FB906014D}"/>
          </ac:spMkLst>
        </pc:spChg>
      </pc:sldChg>
      <pc:sldChg chg="delSp modSp mod modClrScheme chgLayout">
        <pc:chgData name="Jacintha Westerink" userId="8afea143-2072-4321-832c-d695a2a40b89" providerId="ADAL" clId="{AAA1BE85-0D1A-461F-AA7D-560B65C9F140}" dt="2023-01-12T09:43:38.367" v="2514" actId="14100"/>
        <pc:sldMkLst>
          <pc:docMk/>
          <pc:sldMk cId="3162289131" sldId="317"/>
        </pc:sldMkLst>
        <pc:spChg chg="mod ord">
          <ac:chgData name="Jacintha Westerink" userId="8afea143-2072-4321-832c-d695a2a40b89" providerId="ADAL" clId="{AAA1BE85-0D1A-461F-AA7D-560B65C9F140}" dt="2023-01-12T09:43:33.233" v="2512" actId="14100"/>
          <ac:spMkLst>
            <pc:docMk/>
            <pc:sldMk cId="3162289131" sldId="317"/>
            <ac:spMk id="2" creationId="{D5569F7F-310E-46BE-AB15-804F5F07A70B}"/>
          </ac:spMkLst>
        </pc:spChg>
        <pc:spChg chg="mod ord">
          <ac:chgData name="Jacintha Westerink" userId="8afea143-2072-4321-832c-d695a2a40b89" providerId="ADAL" clId="{AAA1BE85-0D1A-461F-AA7D-560B65C9F140}" dt="2023-01-12T08:25:31.520" v="15" actId="700"/>
          <ac:spMkLst>
            <pc:docMk/>
            <pc:sldMk cId="3162289131" sldId="317"/>
            <ac:spMk id="3" creationId="{551F4DBC-441E-4488-BF9D-74C21A4654EE}"/>
          </ac:spMkLst>
        </pc:spChg>
        <pc:spChg chg="del mod ord">
          <ac:chgData name="Jacintha Westerink" userId="8afea143-2072-4321-832c-d695a2a40b89" providerId="ADAL" clId="{AAA1BE85-0D1A-461F-AA7D-560B65C9F140}" dt="2023-01-12T08:27:29.229" v="48" actId="478"/>
          <ac:spMkLst>
            <pc:docMk/>
            <pc:sldMk cId="3162289131" sldId="317"/>
            <ac:spMk id="4" creationId="{57B0660A-FED4-4687-8D0C-15A8145FB8DA}"/>
          </ac:spMkLst>
        </pc:spChg>
        <pc:spChg chg="del mod ord">
          <ac:chgData name="Jacintha Westerink" userId="8afea143-2072-4321-832c-d695a2a40b89" providerId="ADAL" clId="{AAA1BE85-0D1A-461F-AA7D-560B65C9F140}" dt="2023-01-12T08:27:31.296" v="49" actId="478"/>
          <ac:spMkLst>
            <pc:docMk/>
            <pc:sldMk cId="3162289131" sldId="317"/>
            <ac:spMk id="5" creationId="{F8485502-41EA-45B8-9E9C-2FD521ECA266}"/>
          </ac:spMkLst>
        </pc:spChg>
        <pc:spChg chg="mod ord">
          <ac:chgData name="Jacintha Westerink" userId="8afea143-2072-4321-832c-d695a2a40b89" providerId="ADAL" clId="{AAA1BE85-0D1A-461F-AA7D-560B65C9F140}" dt="2023-01-12T09:43:38.367" v="2514" actId="14100"/>
          <ac:spMkLst>
            <pc:docMk/>
            <pc:sldMk cId="3162289131" sldId="317"/>
            <ac:spMk id="6" creationId="{D688A4E3-96C4-4BC6-9E60-FF062D6E90EB}"/>
          </ac:spMkLst>
        </pc:spChg>
      </pc:sldChg>
      <pc:sldChg chg="delSp modSp mod setBg modClrScheme chgLayout">
        <pc:chgData name="Jacintha Westerink" userId="8afea143-2072-4321-832c-d695a2a40b89" providerId="ADAL" clId="{AAA1BE85-0D1A-461F-AA7D-560B65C9F140}" dt="2023-01-12T11:27:04.519" v="2648" actId="20577"/>
        <pc:sldMkLst>
          <pc:docMk/>
          <pc:sldMk cId="1655069995" sldId="318"/>
        </pc:sldMkLst>
        <pc:spChg chg="mod ord">
          <ac:chgData name="Jacintha Westerink" userId="8afea143-2072-4321-832c-d695a2a40b89" providerId="ADAL" clId="{AAA1BE85-0D1A-461F-AA7D-560B65C9F140}" dt="2023-01-12T09:12:38.292" v="1723" actId="6549"/>
          <ac:spMkLst>
            <pc:docMk/>
            <pc:sldMk cId="1655069995" sldId="318"/>
            <ac:spMk id="2" creationId="{01C57412-8192-487C-BC7B-08147BFCD5D6}"/>
          </ac:spMkLst>
        </pc:spChg>
        <pc:spChg chg="mod ord">
          <ac:chgData name="Jacintha Westerink" userId="8afea143-2072-4321-832c-d695a2a40b89" providerId="ADAL" clId="{AAA1BE85-0D1A-461F-AA7D-560B65C9F140}" dt="2023-01-12T08:29:12.748" v="61" actId="700"/>
          <ac:spMkLst>
            <pc:docMk/>
            <pc:sldMk cId="1655069995" sldId="318"/>
            <ac:spMk id="3" creationId="{430F128D-B600-4434-A9A0-92A723C8C30D}"/>
          </ac:spMkLst>
        </pc:spChg>
        <pc:spChg chg="del mod ord">
          <ac:chgData name="Jacintha Westerink" userId="8afea143-2072-4321-832c-d695a2a40b89" providerId="ADAL" clId="{AAA1BE85-0D1A-461F-AA7D-560B65C9F140}" dt="2023-01-12T08:29:23.526" v="65" actId="478"/>
          <ac:spMkLst>
            <pc:docMk/>
            <pc:sldMk cId="1655069995" sldId="318"/>
            <ac:spMk id="4" creationId="{641D68A4-9780-43C3-ABCE-37A24E59BDF1}"/>
          </ac:spMkLst>
        </pc:spChg>
        <pc:spChg chg="del mod ord">
          <ac:chgData name="Jacintha Westerink" userId="8afea143-2072-4321-832c-d695a2a40b89" providerId="ADAL" clId="{AAA1BE85-0D1A-461F-AA7D-560B65C9F140}" dt="2023-01-12T08:29:22.496" v="64" actId="478"/>
          <ac:spMkLst>
            <pc:docMk/>
            <pc:sldMk cId="1655069995" sldId="318"/>
            <ac:spMk id="5" creationId="{5FF76F50-ACF7-449D-A742-A0A5B29EA7DF}"/>
          </ac:spMkLst>
        </pc:spChg>
        <pc:spChg chg="mod ord">
          <ac:chgData name="Jacintha Westerink" userId="8afea143-2072-4321-832c-d695a2a40b89" providerId="ADAL" clId="{AAA1BE85-0D1A-461F-AA7D-560B65C9F140}" dt="2023-01-12T11:27:04.519" v="2648" actId="20577"/>
          <ac:spMkLst>
            <pc:docMk/>
            <pc:sldMk cId="1655069995" sldId="318"/>
            <ac:spMk id="6" creationId="{AFB8057C-BE5E-483D-8E57-2A9B9D86E38B}"/>
          </ac:spMkLst>
        </pc:spChg>
      </pc:sldChg>
      <pc:sldChg chg="delSp modSp mod">
        <pc:chgData name="Jacintha Westerink" userId="8afea143-2072-4321-832c-d695a2a40b89" providerId="ADAL" clId="{AAA1BE85-0D1A-461F-AA7D-560B65C9F140}" dt="2023-01-12T08:30:30.720" v="72" actId="478"/>
        <pc:sldMkLst>
          <pc:docMk/>
          <pc:sldMk cId="2794048328" sldId="319"/>
        </pc:sldMkLst>
        <pc:spChg chg="mod">
          <ac:chgData name="Jacintha Westerink" userId="8afea143-2072-4321-832c-d695a2a40b89" providerId="ADAL" clId="{AAA1BE85-0D1A-461F-AA7D-560B65C9F140}" dt="2023-01-12T08:30:16.165" v="68" actId="14100"/>
          <ac:spMkLst>
            <pc:docMk/>
            <pc:sldMk cId="2794048328" sldId="319"/>
            <ac:spMk id="2" creationId="{DA5E45F8-BB36-41A4-8575-18073A19C39A}"/>
          </ac:spMkLst>
        </pc:spChg>
        <pc:spChg chg="del">
          <ac:chgData name="Jacintha Westerink" userId="8afea143-2072-4321-832c-d695a2a40b89" providerId="ADAL" clId="{AAA1BE85-0D1A-461F-AA7D-560B65C9F140}" dt="2023-01-12T08:30:29.202" v="71" actId="478"/>
          <ac:spMkLst>
            <pc:docMk/>
            <pc:sldMk cId="2794048328" sldId="319"/>
            <ac:spMk id="4" creationId="{12A1EB87-6BB4-4853-8E97-0E4218E99D34}"/>
          </ac:spMkLst>
        </pc:spChg>
        <pc:spChg chg="del">
          <ac:chgData name="Jacintha Westerink" userId="8afea143-2072-4321-832c-d695a2a40b89" providerId="ADAL" clId="{AAA1BE85-0D1A-461F-AA7D-560B65C9F140}" dt="2023-01-12T08:30:30.720" v="72" actId="478"/>
          <ac:spMkLst>
            <pc:docMk/>
            <pc:sldMk cId="2794048328" sldId="319"/>
            <ac:spMk id="5" creationId="{855DBC3F-A3B2-418A-B693-5E20041F439E}"/>
          </ac:spMkLst>
        </pc:spChg>
        <pc:spChg chg="mod">
          <ac:chgData name="Jacintha Westerink" userId="8afea143-2072-4321-832c-d695a2a40b89" providerId="ADAL" clId="{AAA1BE85-0D1A-461F-AA7D-560B65C9F140}" dt="2023-01-12T08:30:26.461" v="70" actId="255"/>
          <ac:spMkLst>
            <pc:docMk/>
            <pc:sldMk cId="2794048328" sldId="319"/>
            <ac:spMk id="6" creationId="{74BAB099-8966-4B0E-BF82-3DC73795BD64}"/>
          </ac:spMkLst>
        </pc:spChg>
      </pc:sldChg>
      <pc:sldChg chg="addSp delSp modSp mod">
        <pc:chgData name="Jacintha Westerink" userId="8afea143-2072-4321-832c-d695a2a40b89" providerId="ADAL" clId="{AAA1BE85-0D1A-461F-AA7D-560B65C9F140}" dt="2023-01-12T09:03:09.267" v="1320" actId="14100"/>
        <pc:sldMkLst>
          <pc:docMk/>
          <pc:sldMk cId="2363054930" sldId="320"/>
        </pc:sldMkLst>
        <pc:spChg chg="mod">
          <ac:chgData name="Jacintha Westerink" userId="8afea143-2072-4321-832c-d695a2a40b89" providerId="ADAL" clId="{AAA1BE85-0D1A-461F-AA7D-560B65C9F140}" dt="2023-01-12T09:02:55.018" v="1317" actId="6549"/>
          <ac:spMkLst>
            <pc:docMk/>
            <pc:sldMk cId="2363054930" sldId="320"/>
            <ac:spMk id="2" creationId="{1045D001-33A9-4ECF-8C82-B8B28B5F1541}"/>
          </ac:spMkLst>
        </pc:spChg>
        <pc:spChg chg="del">
          <ac:chgData name="Jacintha Westerink" userId="8afea143-2072-4321-832c-d695a2a40b89" providerId="ADAL" clId="{AAA1BE85-0D1A-461F-AA7D-560B65C9F140}" dt="2023-01-12T08:33:09.862" v="78" actId="478"/>
          <ac:spMkLst>
            <pc:docMk/>
            <pc:sldMk cId="2363054930" sldId="320"/>
            <ac:spMk id="4" creationId="{E9B6B3F1-28F1-440F-ADBB-CFC726A2AAEE}"/>
          </ac:spMkLst>
        </pc:spChg>
        <pc:spChg chg="del">
          <ac:chgData name="Jacintha Westerink" userId="8afea143-2072-4321-832c-d695a2a40b89" providerId="ADAL" clId="{AAA1BE85-0D1A-461F-AA7D-560B65C9F140}" dt="2023-01-12T08:33:11.130" v="79" actId="478"/>
          <ac:spMkLst>
            <pc:docMk/>
            <pc:sldMk cId="2363054930" sldId="320"/>
            <ac:spMk id="5" creationId="{448A1E15-7DFC-4572-8C63-2A5662694A85}"/>
          </ac:spMkLst>
        </pc:spChg>
        <pc:spChg chg="del">
          <ac:chgData name="Jacintha Westerink" userId="8afea143-2072-4321-832c-d695a2a40b89" providerId="ADAL" clId="{AAA1BE85-0D1A-461F-AA7D-560B65C9F140}" dt="2023-01-12T08:30:38.467" v="73" actId="478"/>
          <ac:spMkLst>
            <pc:docMk/>
            <pc:sldMk cId="2363054930" sldId="320"/>
            <ac:spMk id="6" creationId="{FA7708B1-3736-4734-A090-C3F60F4CE663}"/>
          </ac:spMkLst>
        </pc:spChg>
        <pc:picChg chg="del">
          <ac:chgData name="Jacintha Westerink" userId="8afea143-2072-4321-832c-d695a2a40b89" providerId="ADAL" clId="{AAA1BE85-0D1A-461F-AA7D-560B65C9F140}" dt="2023-01-12T08:32:56.075" v="74" actId="478"/>
          <ac:picMkLst>
            <pc:docMk/>
            <pc:sldMk cId="2363054930" sldId="320"/>
            <ac:picMk id="7" creationId="{6DF8E3ED-E1C3-4C07-83FB-4ED41234C7D3}"/>
          </ac:picMkLst>
        </pc:picChg>
        <pc:picChg chg="add mod">
          <ac:chgData name="Jacintha Westerink" userId="8afea143-2072-4321-832c-d695a2a40b89" providerId="ADAL" clId="{AAA1BE85-0D1A-461F-AA7D-560B65C9F140}" dt="2023-01-12T09:03:02.332" v="1318" actId="14100"/>
          <ac:picMkLst>
            <pc:docMk/>
            <pc:sldMk cId="2363054930" sldId="320"/>
            <ac:picMk id="9" creationId="{D2B029B6-E67A-C495-028C-C42412909201}"/>
          </ac:picMkLst>
        </pc:picChg>
        <pc:picChg chg="add mod">
          <ac:chgData name="Jacintha Westerink" userId="8afea143-2072-4321-832c-d695a2a40b89" providerId="ADAL" clId="{AAA1BE85-0D1A-461F-AA7D-560B65C9F140}" dt="2023-01-12T09:03:09.267" v="1320" actId="14100"/>
          <ac:picMkLst>
            <pc:docMk/>
            <pc:sldMk cId="2363054930" sldId="320"/>
            <ac:picMk id="10" creationId="{479245A7-C3C4-8468-0492-51BFE87826D2}"/>
          </ac:picMkLst>
        </pc:picChg>
      </pc:sldChg>
      <pc:sldChg chg="addSp delSp modSp del mod modClrScheme chgLayout">
        <pc:chgData name="Jacintha Westerink" userId="8afea143-2072-4321-832c-d695a2a40b89" providerId="ADAL" clId="{AAA1BE85-0D1A-461F-AA7D-560B65C9F140}" dt="2023-01-12T09:03:27.104" v="1321" actId="2696"/>
        <pc:sldMkLst>
          <pc:docMk/>
          <pc:sldMk cId="575459292" sldId="322"/>
        </pc:sldMkLst>
        <pc:spChg chg="del mod ord">
          <ac:chgData name="Jacintha Westerink" userId="8afea143-2072-4321-832c-d695a2a40b89" providerId="ADAL" clId="{AAA1BE85-0D1A-461F-AA7D-560B65C9F140}" dt="2023-01-12T08:37:29.838" v="166" actId="700"/>
          <ac:spMkLst>
            <pc:docMk/>
            <pc:sldMk cId="575459292" sldId="322"/>
            <ac:spMk id="2" creationId="{C7BF63C8-75E6-4866-BE1C-D8BE11A91D85}"/>
          </ac:spMkLst>
        </pc:spChg>
        <pc:spChg chg="mod ord">
          <ac:chgData name="Jacintha Westerink" userId="8afea143-2072-4321-832c-d695a2a40b89" providerId="ADAL" clId="{AAA1BE85-0D1A-461F-AA7D-560B65C9F140}" dt="2023-01-12T08:37:29.838" v="166" actId="700"/>
          <ac:spMkLst>
            <pc:docMk/>
            <pc:sldMk cId="575459292" sldId="322"/>
            <ac:spMk id="3" creationId="{4D55B4A9-39A1-4991-A754-0BDF7E22F1E8}"/>
          </ac:spMkLst>
        </pc:spChg>
        <pc:spChg chg="add mod ord">
          <ac:chgData name="Jacintha Westerink" userId="8afea143-2072-4321-832c-d695a2a40b89" providerId="ADAL" clId="{AAA1BE85-0D1A-461F-AA7D-560B65C9F140}" dt="2023-01-12T08:37:29.838" v="166" actId="700"/>
          <ac:spMkLst>
            <pc:docMk/>
            <pc:sldMk cId="575459292" sldId="322"/>
            <ac:spMk id="4" creationId="{5EDA9D1D-7706-B356-2428-E4F03172CB42}"/>
          </ac:spMkLst>
        </pc:spChg>
        <pc:spChg chg="mod ord">
          <ac:chgData name="Jacintha Westerink" userId="8afea143-2072-4321-832c-d695a2a40b89" providerId="ADAL" clId="{AAA1BE85-0D1A-461F-AA7D-560B65C9F140}" dt="2023-01-12T08:37:29.838" v="166" actId="700"/>
          <ac:spMkLst>
            <pc:docMk/>
            <pc:sldMk cId="575459292" sldId="322"/>
            <ac:spMk id="5" creationId="{509C3CC4-BA83-4895-91B3-835D5801CE6D}"/>
          </ac:spMkLst>
        </pc:spChg>
        <pc:spChg chg="del mod ord">
          <ac:chgData name="Jacintha Westerink" userId="8afea143-2072-4321-832c-d695a2a40b89" providerId="ADAL" clId="{AAA1BE85-0D1A-461F-AA7D-560B65C9F140}" dt="2023-01-12T08:39:33.948" v="176" actId="21"/>
          <ac:spMkLst>
            <pc:docMk/>
            <pc:sldMk cId="575459292" sldId="322"/>
            <ac:spMk id="6" creationId="{986A2FCB-1581-44A7-8A06-7C2C505627E7}"/>
          </ac:spMkLst>
        </pc:spChg>
        <pc:spChg chg="add mod">
          <ac:chgData name="Jacintha Westerink" userId="8afea143-2072-4321-832c-d695a2a40b89" providerId="ADAL" clId="{AAA1BE85-0D1A-461F-AA7D-560B65C9F140}" dt="2023-01-12T08:39:33.948" v="176" actId="21"/>
          <ac:spMkLst>
            <pc:docMk/>
            <pc:sldMk cId="575459292" sldId="322"/>
            <ac:spMk id="9" creationId="{B55070FB-1711-9F0F-3F02-67CA72085CC0}"/>
          </ac:spMkLst>
        </pc:spChg>
        <pc:picChg chg="mod">
          <ac:chgData name="Jacintha Westerink" userId="8afea143-2072-4321-832c-d695a2a40b89" providerId="ADAL" clId="{AAA1BE85-0D1A-461F-AA7D-560B65C9F140}" dt="2023-01-12T08:39:16.926" v="175" actId="14100"/>
          <ac:picMkLst>
            <pc:docMk/>
            <pc:sldMk cId="575459292" sldId="322"/>
            <ac:picMk id="8" creationId="{6B9D1A40-2283-4A7A-BF13-868C230C44C0}"/>
          </ac:picMkLst>
        </pc:picChg>
      </pc:sldChg>
      <pc:sldChg chg="addSp delSp modSp mod modClrScheme chgLayout">
        <pc:chgData name="Jacintha Westerink" userId="8afea143-2072-4321-832c-d695a2a40b89" providerId="ADAL" clId="{AAA1BE85-0D1A-461F-AA7D-560B65C9F140}" dt="2023-01-12T14:23:11.669" v="2662" actId="20577"/>
        <pc:sldMkLst>
          <pc:docMk/>
          <pc:sldMk cId="2620420865" sldId="323"/>
        </pc:sldMkLst>
        <pc:spChg chg="del mod ord">
          <ac:chgData name="Jacintha Westerink" userId="8afea143-2072-4321-832c-d695a2a40b89" providerId="ADAL" clId="{AAA1BE85-0D1A-461F-AA7D-560B65C9F140}" dt="2023-01-12T08:39:50.493" v="179" actId="700"/>
          <ac:spMkLst>
            <pc:docMk/>
            <pc:sldMk cId="2620420865" sldId="323"/>
            <ac:spMk id="2" creationId="{84149702-4788-419D-8C99-2297BE9E8D0E}"/>
          </ac:spMkLst>
        </pc:spChg>
        <pc:spChg chg="mod ord">
          <ac:chgData name="Jacintha Westerink" userId="8afea143-2072-4321-832c-d695a2a40b89" providerId="ADAL" clId="{AAA1BE85-0D1A-461F-AA7D-560B65C9F140}" dt="2023-01-12T08:39:50.493" v="179" actId="700"/>
          <ac:spMkLst>
            <pc:docMk/>
            <pc:sldMk cId="2620420865" sldId="323"/>
            <ac:spMk id="3" creationId="{D48C1818-155D-4E0B-8CB9-10CAC5B9AF82}"/>
          </ac:spMkLst>
        </pc:spChg>
        <pc:spChg chg="del mod ord">
          <ac:chgData name="Jacintha Westerink" userId="8afea143-2072-4321-832c-d695a2a40b89" providerId="ADAL" clId="{AAA1BE85-0D1A-461F-AA7D-560B65C9F140}" dt="2023-01-12T08:40:20.987" v="189" actId="478"/>
          <ac:spMkLst>
            <pc:docMk/>
            <pc:sldMk cId="2620420865" sldId="323"/>
            <ac:spMk id="4" creationId="{23B2783A-32C8-4A80-AE26-B5F48F7C6656}"/>
          </ac:spMkLst>
        </pc:spChg>
        <pc:spChg chg="del mod ord">
          <ac:chgData name="Jacintha Westerink" userId="8afea143-2072-4321-832c-d695a2a40b89" providerId="ADAL" clId="{AAA1BE85-0D1A-461F-AA7D-560B65C9F140}" dt="2023-01-12T09:03:34.122" v="1322" actId="478"/>
          <ac:spMkLst>
            <pc:docMk/>
            <pc:sldMk cId="2620420865" sldId="323"/>
            <ac:spMk id="5" creationId="{05A8BAEF-F698-4092-A82C-982CBF34D43A}"/>
          </ac:spMkLst>
        </pc:spChg>
        <pc:spChg chg="del">
          <ac:chgData name="Jacintha Westerink" userId="8afea143-2072-4321-832c-d695a2a40b89" providerId="ADAL" clId="{AAA1BE85-0D1A-461F-AA7D-560B65C9F140}" dt="2023-01-12T08:39:41.844" v="177"/>
          <ac:spMkLst>
            <pc:docMk/>
            <pc:sldMk cId="2620420865" sldId="323"/>
            <ac:spMk id="6" creationId="{B43FDA2A-130C-43E5-BD30-F08217BA855E}"/>
          </ac:spMkLst>
        </pc:spChg>
        <pc:spChg chg="add mod ord">
          <ac:chgData name="Jacintha Westerink" userId="8afea143-2072-4321-832c-d695a2a40b89" providerId="ADAL" clId="{AAA1BE85-0D1A-461F-AA7D-560B65C9F140}" dt="2023-01-12T14:23:11.669" v="2662" actId="20577"/>
          <ac:spMkLst>
            <pc:docMk/>
            <pc:sldMk cId="2620420865" sldId="323"/>
            <ac:spMk id="7" creationId="{83AC48B7-96B6-2B9B-DA97-92FBCD4181E0}"/>
          </ac:spMkLst>
        </pc:spChg>
        <pc:spChg chg="add del mod ord">
          <ac:chgData name="Jacintha Westerink" userId="8afea143-2072-4321-832c-d695a2a40b89" providerId="ADAL" clId="{AAA1BE85-0D1A-461F-AA7D-560B65C9F140}" dt="2023-01-12T08:40:02.910" v="184" actId="478"/>
          <ac:spMkLst>
            <pc:docMk/>
            <pc:sldMk cId="2620420865" sldId="323"/>
            <ac:spMk id="9" creationId="{BEA905BC-9728-8205-F6F9-0A42BEAD7A5A}"/>
          </ac:spMkLst>
        </pc:spChg>
        <pc:spChg chg="add mod">
          <ac:chgData name="Jacintha Westerink" userId="8afea143-2072-4321-832c-d695a2a40b89" providerId="ADAL" clId="{AAA1BE85-0D1A-461F-AA7D-560B65C9F140}" dt="2023-01-12T09:05:09.555" v="1369" actId="14100"/>
          <ac:spMkLst>
            <pc:docMk/>
            <pc:sldMk cId="2620420865" sldId="323"/>
            <ac:spMk id="10" creationId="{47CFCBE1-F09A-51F5-FDBE-74A6D39ECA6F}"/>
          </ac:spMkLst>
        </pc:spChg>
        <pc:picChg chg="mod">
          <ac:chgData name="Jacintha Westerink" userId="8afea143-2072-4321-832c-d695a2a40b89" providerId="ADAL" clId="{AAA1BE85-0D1A-461F-AA7D-560B65C9F140}" dt="2023-01-12T09:04:00.446" v="1325" actId="1076"/>
          <ac:picMkLst>
            <pc:docMk/>
            <pc:sldMk cId="2620420865" sldId="323"/>
            <ac:picMk id="8" creationId="{6788F6C9-3854-45A2-9B2E-09A55C8ABF3A}"/>
          </ac:picMkLst>
        </pc:picChg>
      </pc:sldChg>
      <pc:sldChg chg="addSp delSp modSp mod modClrScheme chgLayout">
        <pc:chgData name="Jacintha Westerink" userId="8afea143-2072-4321-832c-d695a2a40b89" providerId="ADAL" clId="{AAA1BE85-0D1A-461F-AA7D-560B65C9F140}" dt="2023-01-12T14:22:59.624" v="2655" actId="20577"/>
        <pc:sldMkLst>
          <pc:docMk/>
          <pc:sldMk cId="2804615962" sldId="324"/>
        </pc:sldMkLst>
        <pc:spChg chg="del">
          <ac:chgData name="Jacintha Westerink" userId="8afea143-2072-4321-832c-d695a2a40b89" providerId="ADAL" clId="{AAA1BE85-0D1A-461F-AA7D-560B65C9F140}" dt="2023-01-12T08:40:53.850" v="194" actId="478"/>
          <ac:spMkLst>
            <pc:docMk/>
            <pc:sldMk cId="2804615962" sldId="324"/>
            <ac:spMk id="2" creationId="{46E675CE-835B-4DF0-9E65-74930D6C7C3E}"/>
          </ac:spMkLst>
        </pc:spChg>
        <pc:spChg chg="mod ord">
          <ac:chgData name="Jacintha Westerink" userId="8afea143-2072-4321-832c-d695a2a40b89" providerId="ADAL" clId="{AAA1BE85-0D1A-461F-AA7D-560B65C9F140}" dt="2023-01-12T08:41:38.592" v="287" actId="700"/>
          <ac:spMkLst>
            <pc:docMk/>
            <pc:sldMk cId="2804615962" sldId="324"/>
            <ac:spMk id="3" creationId="{BBF90DD5-F7A2-4339-BAE2-B12D13490EEC}"/>
          </ac:spMkLst>
        </pc:spChg>
        <pc:spChg chg="del mod ord">
          <ac:chgData name="Jacintha Westerink" userId="8afea143-2072-4321-832c-d695a2a40b89" providerId="ADAL" clId="{AAA1BE85-0D1A-461F-AA7D-560B65C9F140}" dt="2023-01-12T08:43:24.025" v="436" actId="478"/>
          <ac:spMkLst>
            <pc:docMk/>
            <pc:sldMk cId="2804615962" sldId="324"/>
            <ac:spMk id="4" creationId="{A71A8859-94C8-4CE9-A98F-775E3E670755}"/>
          </ac:spMkLst>
        </pc:spChg>
        <pc:spChg chg="del mod ord">
          <ac:chgData name="Jacintha Westerink" userId="8afea143-2072-4321-832c-d695a2a40b89" providerId="ADAL" clId="{AAA1BE85-0D1A-461F-AA7D-560B65C9F140}" dt="2023-01-12T08:43:27.427" v="438" actId="478"/>
          <ac:spMkLst>
            <pc:docMk/>
            <pc:sldMk cId="2804615962" sldId="324"/>
            <ac:spMk id="5" creationId="{79C71938-26B8-4B1D-BB61-12D3F5FCB241}"/>
          </ac:spMkLst>
        </pc:spChg>
        <pc:spChg chg="del">
          <ac:chgData name="Jacintha Westerink" userId="8afea143-2072-4321-832c-d695a2a40b89" providerId="ADAL" clId="{AAA1BE85-0D1A-461F-AA7D-560B65C9F140}" dt="2023-01-12T08:40:43.894" v="190"/>
          <ac:spMkLst>
            <pc:docMk/>
            <pc:sldMk cId="2804615962" sldId="324"/>
            <ac:spMk id="6" creationId="{C8461A5F-EDDB-41F2-BF50-9A889DE4F85D}"/>
          </ac:spMkLst>
        </pc:spChg>
        <pc:spChg chg="add mod ord">
          <ac:chgData name="Jacintha Westerink" userId="8afea143-2072-4321-832c-d695a2a40b89" providerId="ADAL" clId="{AAA1BE85-0D1A-461F-AA7D-560B65C9F140}" dt="2023-01-12T14:22:59.624" v="2655" actId="20577"/>
          <ac:spMkLst>
            <pc:docMk/>
            <pc:sldMk cId="2804615962" sldId="324"/>
            <ac:spMk id="7" creationId="{27B4D786-F785-E0E7-5A2F-1E49BCBE8741}"/>
          </ac:spMkLst>
        </pc:spChg>
        <pc:spChg chg="add del mod ord">
          <ac:chgData name="Jacintha Westerink" userId="8afea143-2072-4321-832c-d695a2a40b89" providerId="ADAL" clId="{AAA1BE85-0D1A-461F-AA7D-560B65C9F140}" dt="2023-01-12T08:43:29.614" v="439" actId="478"/>
          <ac:spMkLst>
            <pc:docMk/>
            <pc:sldMk cId="2804615962" sldId="324"/>
            <ac:spMk id="9" creationId="{E11E2D2E-68D6-3F97-112D-A9382C1DC9A4}"/>
          </ac:spMkLst>
        </pc:spChg>
        <pc:picChg chg="mod">
          <ac:chgData name="Jacintha Westerink" userId="8afea143-2072-4321-832c-d695a2a40b89" providerId="ADAL" clId="{AAA1BE85-0D1A-461F-AA7D-560B65C9F140}" dt="2023-01-12T08:41:00.056" v="197" actId="14100"/>
          <ac:picMkLst>
            <pc:docMk/>
            <pc:sldMk cId="2804615962" sldId="324"/>
            <ac:picMk id="8" creationId="{103D65C7-8516-4D82-993E-033B0FB6FA49}"/>
          </ac:picMkLst>
        </pc:picChg>
      </pc:sldChg>
      <pc:sldChg chg="addSp delSp modSp mod modClrScheme chgLayout">
        <pc:chgData name="Jacintha Westerink" userId="8afea143-2072-4321-832c-d695a2a40b89" providerId="ADAL" clId="{AAA1BE85-0D1A-461F-AA7D-560B65C9F140}" dt="2023-01-12T14:23:19.271" v="2664" actId="20577"/>
        <pc:sldMkLst>
          <pc:docMk/>
          <pc:sldMk cId="2631592725" sldId="325"/>
        </pc:sldMkLst>
        <pc:spChg chg="del mod ord">
          <ac:chgData name="Jacintha Westerink" userId="8afea143-2072-4321-832c-d695a2a40b89" providerId="ADAL" clId="{AAA1BE85-0D1A-461F-AA7D-560B65C9F140}" dt="2023-01-12T08:43:49.529" v="442" actId="700"/>
          <ac:spMkLst>
            <pc:docMk/>
            <pc:sldMk cId="2631592725" sldId="325"/>
            <ac:spMk id="2" creationId="{FA63F85F-956F-4703-816A-0623C4DB7A51}"/>
          </ac:spMkLst>
        </pc:spChg>
        <pc:spChg chg="mod ord">
          <ac:chgData name="Jacintha Westerink" userId="8afea143-2072-4321-832c-d695a2a40b89" providerId="ADAL" clId="{AAA1BE85-0D1A-461F-AA7D-560B65C9F140}" dt="2023-01-12T08:43:49.529" v="442" actId="700"/>
          <ac:spMkLst>
            <pc:docMk/>
            <pc:sldMk cId="2631592725" sldId="325"/>
            <ac:spMk id="3" creationId="{1E4B28C5-17F6-46F7-A579-06FF2AAF52F8}"/>
          </ac:spMkLst>
        </pc:spChg>
        <pc:spChg chg="del">
          <ac:chgData name="Jacintha Westerink" userId="8afea143-2072-4321-832c-d695a2a40b89" providerId="ADAL" clId="{AAA1BE85-0D1A-461F-AA7D-560B65C9F140}" dt="2023-01-12T08:43:35.180" v="440" actId="478"/>
          <ac:spMkLst>
            <pc:docMk/>
            <pc:sldMk cId="2631592725" sldId="325"/>
            <ac:spMk id="4" creationId="{C1F13D0A-E49B-46B8-A623-DCBFABE2B16F}"/>
          </ac:spMkLst>
        </pc:spChg>
        <pc:spChg chg="del">
          <ac:chgData name="Jacintha Westerink" userId="8afea143-2072-4321-832c-d695a2a40b89" providerId="ADAL" clId="{AAA1BE85-0D1A-461F-AA7D-560B65C9F140}" dt="2023-01-12T08:43:37.459" v="441" actId="478"/>
          <ac:spMkLst>
            <pc:docMk/>
            <pc:sldMk cId="2631592725" sldId="325"/>
            <ac:spMk id="5" creationId="{276FC5E9-27D2-4AD3-9D18-BF657F7488E7}"/>
          </ac:spMkLst>
        </pc:spChg>
        <pc:spChg chg="del mod ord">
          <ac:chgData name="Jacintha Westerink" userId="8afea143-2072-4321-832c-d695a2a40b89" providerId="ADAL" clId="{AAA1BE85-0D1A-461F-AA7D-560B65C9F140}" dt="2023-01-12T08:43:49.529" v="442" actId="700"/>
          <ac:spMkLst>
            <pc:docMk/>
            <pc:sldMk cId="2631592725" sldId="325"/>
            <ac:spMk id="6" creationId="{3AB26BA9-4C51-4097-A858-C7130ABF1FCA}"/>
          </ac:spMkLst>
        </pc:spChg>
        <pc:spChg chg="add del mod ord">
          <ac:chgData name="Jacintha Westerink" userId="8afea143-2072-4321-832c-d695a2a40b89" providerId="ADAL" clId="{AAA1BE85-0D1A-461F-AA7D-560B65C9F140}" dt="2023-01-12T08:44:58.275" v="563" actId="478"/>
          <ac:spMkLst>
            <pc:docMk/>
            <pc:sldMk cId="2631592725" sldId="325"/>
            <ac:spMk id="7" creationId="{780380C0-7A54-5E53-CA99-A07459037052}"/>
          </ac:spMkLst>
        </pc:spChg>
        <pc:spChg chg="add mod ord">
          <ac:chgData name="Jacintha Westerink" userId="8afea143-2072-4321-832c-d695a2a40b89" providerId="ADAL" clId="{AAA1BE85-0D1A-461F-AA7D-560B65C9F140}" dt="2023-01-12T14:23:19.271" v="2664" actId="20577"/>
          <ac:spMkLst>
            <pc:docMk/>
            <pc:sldMk cId="2631592725" sldId="325"/>
            <ac:spMk id="8" creationId="{E75C655A-AC30-7DD8-7851-F48F1E19719A}"/>
          </ac:spMkLst>
        </pc:spChg>
        <pc:picChg chg="mod">
          <ac:chgData name="Jacintha Westerink" userId="8afea143-2072-4321-832c-d695a2a40b89" providerId="ADAL" clId="{AAA1BE85-0D1A-461F-AA7D-560B65C9F140}" dt="2023-01-12T09:05:16.398" v="1370" actId="1076"/>
          <ac:picMkLst>
            <pc:docMk/>
            <pc:sldMk cId="2631592725" sldId="325"/>
            <ac:picMk id="9" creationId="{72687E7A-8817-473D-BA22-04D011E60439}"/>
          </ac:picMkLst>
        </pc:picChg>
      </pc:sldChg>
      <pc:sldChg chg="addSp delSp modSp mod modClrScheme chgLayout">
        <pc:chgData name="Jacintha Westerink" userId="8afea143-2072-4321-832c-d695a2a40b89" providerId="ADAL" clId="{AAA1BE85-0D1A-461F-AA7D-560B65C9F140}" dt="2023-01-12T09:00:54.223" v="1285" actId="1076"/>
        <pc:sldMkLst>
          <pc:docMk/>
          <pc:sldMk cId="3189189048" sldId="326"/>
        </pc:sldMkLst>
        <pc:spChg chg="del mod ord">
          <ac:chgData name="Jacintha Westerink" userId="8afea143-2072-4321-832c-d695a2a40b89" providerId="ADAL" clId="{AAA1BE85-0D1A-461F-AA7D-560B65C9F140}" dt="2023-01-12T08:52:44.464" v="1003" actId="700"/>
          <ac:spMkLst>
            <pc:docMk/>
            <pc:sldMk cId="3189189048" sldId="326"/>
            <ac:spMk id="2" creationId="{E58A3451-C9B8-47E4-8346-D576E4E0856C}"/>
          </ac:spMkLst>
        </pc:spChg>
        <pc:spChg chg="mod ord">
          <ac:chgData name="Jacintha Westerink" userId="8afea143-2072-4321-832c-d695a2a40b89" providerId="ADAL" clId="{AAA1BE85-0D1A-461F-AA7D-560B65C9F140}" dt="2023-01-12T08:52:44.464" v="1003" actId="700"/>
          <ac:spMkLst>
            <pc:docMk/>
            <pc:sldMk cId="3189189048" sldId="326"/>
            <ac:spMk id="3" creationId="{B0DE494E-3357-4BC4-BE7B-0E2B6D333D36}"/>
          </ac:spMkLst>
        </pc:spChg>
        <pc:spChg chg="del mod ord">
          <ac:chgData name="Jacintha Westerink" userId="8afea143-2072-4321-832c-d695a2a40b89" providerId="ADAL" clId="{AAA1BE85-0D1A-461F-AA7D-560B65C9F140}" dt="2023-01-12T08:52:53.545" v="1005" actId="478"/>
          <ac:spMkLst>
            <pc:docMk/>
            <pc:sldMk cId="3189189048" sldId="326"/>
            <ac:spMk id="4" creationId="{E8DB78F9-D99A-4A9B-B6DD-C7E9C43E8FB1}"/>
          </ac:spMkLst>
        </pc:spChg>
        <pc:spChg chg="del mod ord">
          <ac:chgData name="Jacintha Westerink" userId="8afea143-2072-4321-832c-d695a2a40b89" providerId="ADAL" clId="{AAA1BE85-0D1A-461F-AA7D-560B65C9F140}" dt="2023-01-12T08:52:55.497" v="1006" actId="478"/>
          <ac:spMkLst>
            <pc:docMk/>
            <pc:sldMk cId="3189189048" sldId="326"/>
            <ac:spMk id="5" creationId="{26D1908F-6A70-4872-A0E0-F3E590D68829}"/>
          </ac:spMkLst>
        </pc:spChg>
        <pc:spChg chg="del mod ord">
          <ac:chgData name="Jacintha Westerink" userId="8afea143-2072-4321-832c-d695a2a40b89" providerId="ADAL" clId="{AAA1BE85-0D1A-461F-AA7D-560B65C9F140}" dt="2023-01-12T08:52:44.464" v="1003" actId="700"/>
          <ac:spMkLst>
            <pc:docMk/>
            <pc:sldMk cId="3189189048" sldId="326"/>
            <ac:spMk id="6" creationId="{AD24B162-32C8-489E-BC22-63E9334E3224}"/>
          </ac:spMkLst>
        </pc:spChg>
        <pc:spChg chg="add del mod ord">
          <ac:chgData name="Jacintha Westerink" userId="8afea143-2072-4321-832c-d695a2a40b89" providerId="ADAL" clId="{AAA1BE85-0D1A-461F-AA7D-560B65C9F140}" dt="2023-01-12T08:53:04.184" v="1009" actId="478"/>
          <ac:spMkLst>
            <pc:docMk/>
            <pc:sldMk cId="3189189048" sldId="326"/>
            <ac:spMk id="7" creationId="{63A44775-73C0-F381-2F08-9813296D5921}"/>
          </ac:spMkLst>
        </pc:spChg>
        <pc:spChg chg="add mod ord">
          <ac:chgData name="Jacintha Westerink" userId="8afea143-2072-4321-832c-d695a2a40b89" providerId="ADAL" clId="{AAA1BE85-0D1A-461F-AA7D-560B65C9F140}" dt="2023-01-12T08:59:36.515" v="1283" actId="14100"/>
          <ac:spMkLst>
            <pc:docMk/>
            <pc:sldMk cId="3189189048" sldId="326"/>
            <ac:spMk id="9" creationId="{29576339-FFDE-D160-B27A-E759FBF7D5D9}"/>
          </ac:spMkLst>
        </pc:spChg>
        <pc:spChg chg="add mod">
          <ac:chgData name="Jacintha Westerink" userId="8afea143-2072-4321-832c-d695a2a40b89" providerId="ADAL" clId="{AAA1BE85-0D1A-461F-AA7D-560B65C9F140}" dt="2023-01-12T09:00:54.223" v="1285" actId="1076"/>
          <ac:spMkLst>
            <pc:docMk/>
            <pc:sldMk cId="3189189048" sldId="326"/>
            <ac:spMk id="11" creationId="{BE1BE0B0-11D2-1DD6-C221-5829A5A875EE}"/>
          </ac:spMkLst>
        </pc:spChg>
        <pc:picChg chg="mod">
          <ac:chgData name="Jacintha Westerink" userId="8afea143-2072-4321-832c-d695a2a40b89" providerId="ADAL" clId="{AAA1BE85-0D1A-461F-AA7D-560B65C9F140}" dt="2023-01-12T08:53:09.821" v="1011" actId="1076"/>
          <ac:picMkLst>
            <pc:docMk/>
            <pc:sldMk cId="3189189048" sldId="326"/>
            <ac:picMk id="8" creationId="{24798DF0-E4BD-45BE-A861-D00E95E1C768}"/>
          </ac:picMkLst>
        </pc:picChg>
      </pc:sldChg>
      <pc:sldChg chg="delSp modSp mod setBg modClrScheme chgLayout">
        <pc:chgData name="Jacintha Westerink" userId="8afea143-2072-4321-832c-d695a2a40b89" providerId="ADAL" clId="{AAA1BE85-0D1A-461F-AA7D-560B65C9F140}" dt="2023-01-12T09:11:26.737" v="1702" actId="20577"/>
        <pc:sldMkLst>
          <pc:docMk/>
          <pc:sldMk cId="1393475643" sldId="327"/>
        </pc:sldMkLst>
        <pc:spChg chg="mod ord">
          <ac:chgData name="Jacintha Westerink" userId="8afea143-2072-4321-832c-d695a2a40b89" providerId="ADAL" clId="{AAA1BE85-0D1A-461F-AA7D-560B65C9F140}" dt="2023-01-12T09:11:07.916" v="1680" actId="14100"/>
          <ac:spMkLst>
            <pc:docMk/>
            <pc:sldMk cId="1393475643" sldId="327"/>
            <ac:spMk id="2" creationId="{EDACF1A9-C00D-413B-AC9C-44F07CF379BF}"/>
          </ac:spMkLst>
        </pc:spChg>
        <pc:spChg chg="mod ord">
          <ac:chgData name="Jacintha Westerink" userId="8afea143-2072-4321-832c-d695a2a40b89" providerId="ADAL" clId="{AAA1BE85-0D1A-461F-AA7D-560B65C9F140}" dt="2023-01-12T09:06:00.742" v="1378" actId="700"/>
          <ac:spMkLst>
            <pc:docMk/>
            <pc:sldMk cId="1393475643" sldId="327"/>
            <ac:spMk id="3" creationId="{0A40ACA3-D2CB-4AAB-8D11-66E0473D4721}"/>
          </ac:spMkLst>
        </pc:spChg>
        <pc:spChg chg="del mod ord">
          <ac:chgData name="Jacintha Westerink" userId="8afea143-2072-4321-832c-d695a2a40b89" providerId="ADAL" clId="{AAA1BE85-0D1A-461F-AA7D-560B65C9F140}" dt="2023-01-12T09:06:18.665" v="1380" actId="478"/>
          <ac:spMkLst>
            <pc:docMk/>
            <pc:sldMk cId="1393475643" sldId="327"/>
            <ac:spMk id="4" creationId="{AE229A73-8A66-47C9-BA34-77F20EA61C6C}"/>
          </ac:spMkLst>
        </pc:spChg>
        <pc:spChg chg="del mod ord">
          <ac:chgData name="Jacintha Westerink" userId="8afea143-2072-4321-832c-d695a2a40b89" providerId="ADAL" clId="{AAA1BE85-0D1A-461F-AA7D-560B65C9F140}" dt="2023-01-12T09:06:21.172" v="1381" actId="478"/>
          <ac:spMkLst>
            <pc:docMk/>
            <pc:sldMk cId="1393475643" sldId="327"/>
            <ac:spMk id="5" creationId="{9C203245-A7A8-4F9E-8527-E3BF7E62E177}"/>
          </ac:spMkLst>
        </pc:spChg>
        <pc:spChg chg="mod ord">
          <ac:chgData name="Jacintha Westerink" userId="8afea143-2072-4321-832c-d695a2a40b89" providerId="ADAL" clId="{AAA1BE85-0D1A-461F-AA7D-560B65C9F140}" dt="2023-01-12T09:11:26.737" v="1702" actId="20577"/>
          <ac:spMkLst>
            <pc:docMk/>
            <pc:sldMk cId="1393475643" sldId="327"/>
            <ac:spMk id="6" creationId="{424368E9-C74F-4D3D-939C-F836DE87A5C4}"/>
          </ac:spMkLst>
        </pc:spChg>
      </pc:sldChg>
      <pc:sldChg chg="addSp delSp modSp new mod">
        <pc:chgData name="Jacintha Westerink" userId="8afea143-2072-4321-832c-d695a2a40b89" providerId="ADAL" clId="{AAA1BE85-0D1A-461F-AA7D-560B65C9F140}" dt="2023-01-12T09:32:07.992" v="2222" actId="1076"/>
        <pc:sldMkLst>
          <pc:docMk/>
          <pc:sldMk cId="1743230901" sldId="350"/>
        </pc:sldMkLst>
        <pc:spChg chg="del">
          <ac:chgData name="Jacintha Westerink" userId="8afea143-2072-4321-832c-d695a2a40b89" providerId="ADAL" clId="{AAA1BE85-0D1A-461F-AA7D-560B65C9F140}" dt="2023-01-12T09:13:59.078" v="1725" actId="478"/>
          <ac:spMkLst>
            <pc:docMk/>
            <pc:sldMk cId="1743230901" sldId="350"/>
            <ac:spMk id="2" creationId="{A797ED5D-CFE5-E784-AF52-75D1F7FB0586}"/>
          </ac:spMkLst>
        </pc:spChg>
        <pc:spChg chg="mod">
          <ac:chgData name="Jacintha Westerink" userId="8afea143-2072-4321-832c-d695a2a40b89" providerId="ADAL" clId="{AAA1BE85-0D1A-461F-AA7D-560B65C9F140}" dt="2023-01-12T09:32:07.992" v="2222" actId="1076"/>
          <ac:spMkLst>
            <pc:docMk/>
            <pc:sldMk cId="1743230901" sldId="350"/>
            <ac:spMk id="3" creationId="{6FD6C6BF-38AD-1B58-FB94-04AE19A53CEB}"/>
          </ac:spMkLst>
        </pc:spChg>
        <pc:spChg chg="del">
          <ac:chgData name="Jacintha Westerink" userId="8afea143-2072-4321-832c-d695a2a40b89" providerId="ADAL" clId="{AAA1BE85-0D1A-461F-AA7D-560B65C9F140}" dt="2023-01-12T09:21:55.228" v="1952" actId="478"/>
          <ac:spMkLst>
            <pc:docMk/>
            <pc:sldMk cId="1743230901" sldId="350"/>
            <ac:spMk id="5" creationId="{645B40CC-36EC-4513-CBEE-117035E26ACA}"/>
          </ac:spMkLst>
        </pc:spChg>
        <pc:spChg chg="del">
          <ac:chgData name="Jacintha Westerink" userId="8afea143-2072-4321-832c-d695a2a40b89" providerId="ADAL" clId="{AAA1BE85-0D1A-461F-AA7D-560B65C9F140}" dt="2023-01-12T09:21:59.885" v="1953" actId="478"/>
          <ac:spMkLst>
            <pc:docMk/>
            <pc:sldMk cId="1743230901" sldId="350"/>
            <ac:spMk id="6" creationId="{BC85A014-E400-0C2B-705A-172568BCD525}"/>
          </ac:spMkLst>
        </pc:spChg>
        <pc:spChg chg="add del mod">
          <ac:chgData name="Jacintha Westerink" userId="8afea143-2072-4321-832c-d695a2a40b89" providerId="ADAL" clId="{AAA1BE85-0D1A-461F-AA7D-560B65C9F140}" dt="2023-01-12T09:30:35.009" v="2216" actId="478"/>
          <ac:spMkLst>
            <pc:docMk/>
            <pc:sldMk cId="1743230901" sldId="350"/>
            <ac:spMk id="10" creationId="{9FCBD900-8CAC-21FF-0ED3-A1CE974160C0}"/>
          </ac:spMkLst>
        </pc:spChg>
        <pc:spChg chg="add mod">
          <ac:chgData name="Jacintha Westerink" userId="8afea143-2072-4321-832c-d695a2a40b89" providerId="ADAL" clId="{AAA1BE85-0D1A-461F-AA7D-560B65C9F140}" dt="2023-01-12T09:31:28.115" v="2220" actId="14100"/>
          <ac:spMkLst>
            <pc:docMk/>
            <pc:sldMk cId="1743230901" sldId="350"/>
            <ac:spMk id="12" creationId="{BC893D9E-5C26-72E6-9E3C-A4CF02139658}"/>
          </ac:spMkLst>
        </pc:spChg>
        <pc:picChg chg="add del mod">
          <ac:chgData name="Jacintha Westerink" userId="8afea143-2072-4321-832c-d695a2a40b89" providerId="ADAL" clId="{AAA1BE85-0D1A-461F-AA7D-560B65C9F140}" dt="2023-01-12T09:28:43.666" v="2211" actId="478"/>
          <ac:picMkLst>
            <pc:docMk/>
            <pc:sldMk cId="1743230901" sldId="350"/>
            <ac:picMk id="8" creationId="{4A23D134-8457-073B-3D93-E4EC3F80A34C}"/>
          </ac:picMkLst>
        </pc:picChg>
      </pc:sldChg>
      <pc:sldChg chg="new del">
        <pc:chgData name="Jacintha Westerink" userId="8afea143-2072-4321-832c-d695a2a40b89" providerId="ADAL" clId="{AAA1BE85-0D1A-461F-AA7D-560B65C9F140}" dt="2023-01-12T08:24:33.270" v="6" actId="680"/>
        <pc:sldMkLst>
          <pc:docMk/>
          <pc:sldMk cId="2046788046" sldId="350"/>
        </pc:sldMkLst>
      </pc:sldChg>
      <pc:sldChg chg="addSp delSp modSp new mod modAnim">
        <pc:chgData name="Jacintha Westerink" userId="8afea143-2072-4321-832c-d695a2a40b89" providerId="ADAL" clId="{AAA1BE85-0D1A-461F-AA7D-560B65C9F140}" dt="2023-01-12T11:24:58.761" v="2580"/>
        <pc:sldMkLst>
          <pc:docMk/>
          <pc:sldMk cId="2141366273" sldId="351"/>
        </pc:sldMkLst>
        <pc:spChg chg="del">
          <ac:chgData name="Jacintha Westerink" userId="8afea143-2072-4321-832c-d695a2a40b89" providerId="ADAL" clId="{AAA1BE85-0D1A-461F-AA7D-560B65C9F140}" dt="2023-01-12T09:38:49.141" v="2304" actId="478"/>
          <ac:spMkLst>
            <pc:docMk/>
            <pc:sldMk cId="2141366273" sldId="351"/>
            <ac:spMk id="2" creationId="{B5CED5DD-2824-0711-08DC-FA8497A74BC2}"/>
          </ac:spMkLst>
        </pc:spChg>
        <pc:spChg chg="add del mod">
          <ac:chgData name="Jacintha Westerink" userId="8afea143-2072-4321-832c-d695a2a40b89" providerId="ADAL" clId="{AAA1BE85-0D1A-461F-AA7D-560B65C9F140}" dt="2023-01-12T09:44:53.636" v="2571" actId="1076"/>
          <ac:spMkLst>
            <pc:docMk/>
            <pc:sldMk cId="2141366273" sldId="351"/>
            <ac:spMk id="3" creationId="{68DE2084-1B1C-20F6-F867-AE422812E167}"/>
          </ac:spMkLst>
        </pc:spChg>
        <pc:spChg chg="del">
          <ac:chgData name="Jacintha Westerink" userId="8afea143-2072-4321-832c-d695a2a40b89" providerId="ADAL" clId="{AAA1BE85-0D1A-461F-AA7D-560B65C9F140}" dt="2023-01-12T09:40:25.074" v="2372" actId="478"/>
          <ac:spMkLst>
            <pc:docMk/>
            <pc:sldMk cId="2141366273" sldId="351"/>
            <ac:spMk id="5" creationId="{856F3002-02BD-F7B8-E499-6651305ABB4C}"/>
          </ac:spMkLst>
        </pc:spChg>
        <pc:spChg chg="del mod">
          <ac:chgData name="Jacintha Westerink" userId="8afea143-2072-4321-832c-d695a2a40b89" providerId="ADAL" clId="{AAA1BE85-0D1A-461F-AA7D-560B65C9F140}" dt="2023-01-12T09:40:27.954" v="2374" actId="478"/>
          <ac:spMkLst>
            <pc:docMk/>
            <pc:sldMk cId="2141366273" sldId="351"/>
            <ac:spMk id="6" creationId="{88AD9810-E341-4319-7C4D-E20E4739D37B}"/>
          </ac:spMkLst>
        </pc:spChg>
        <pc:graphicFrameChg chg="add del mod">
          <ac:chgData name="Jacintha Westerink" userId="8afea143-2072-4321-832c-d695a2a40b89" providerId="ADAL" clId="{AAA1BE85-0D1A-461F-AA7D-560B65C9F140}" dt="2023-01-12T09:38:58.810" v="2306"/>
          <ac:graphicFrameMkLst>
            <pc:docMk/>
            <pc:sldMk cId="2141366273" sldId="351"/>
            <ac:graphicFrameMk id="7" creationId="{DE71465A-0A41-C537-6521-6BD4F4D9B691}"/>
          </ac:graphicFrameMkLst>
        </pc:graphicFrameChg>
        <pc:graphicFrameChg chg="add del mod">
          <ac:chgData name="Jacintha Westerink" userId="8afea143-2072-4321-832c-d695a2a40b89" providerId="ADAL" clId="{AAA1BE85-0D1A-461F-AA7D-560B65C9F140}" dt="2023-01-12T09:39:06.446" v="2308"/>
          <ac:graphicFrameMkLst>
            <pc:docMk/>
            <pc:sldMk cId="2141366273" sldId="351"/>
            <ac:graphicFrameMk id="8" creationId="{E98D2568-F81E-CA18-4C60-0E029DBD588D}"/>
          </ac:graphicFrameMkLst>
        </pc:graphicFrameChg>
        <pc:graphicFrameChg chg="add del mod">
          <ac:chgData name="Jacintha Westerink" userId="8afea143-2072-4321-832c-d695a2a40b89" providerId="ADAL" clId="{AAA1BE85-0D1A-461F-AA7D-560B65C9F140}" dt="2023-01-12T09:39:16.728" v="2312"/>
          <ac:graphicFrameMkLst>
            <pc:docMk/>
            <pc:sldMk cId="2141366273" sldId="351"/>
            <ac:graphicFrameMk id="9" creationId="{D6CDFF32-12C5-7693-31C1-0299770F7CEA}"/>
          </ac:graphicFrameMkLst>
        </pc:graphicFrameChg>
        <pc:graphicFrameChg chg="add del mod modGraphic">
          <ac:chgData name="Jacintha Westerink" userId="8afea143-2072-4321-832c-d695a2a40b89" providerId="ADAL" clId="{AAA1BE85-0D1A-461F-AA7D-560B65C9F140}" dt="2023-01-12T11:24:13.868" v="2576" actId="478"/>
          <ac:graphicFrameMkLst>
            <pc:docMk/>
            <pc:sldMk cId="2141366273" sldId="351"/>
            <ac:graphicFrameMk id="10" creationId="{A315EF9B-0B0A-3A80-F68E-67EEF73D44C7}"/>
          </ac:graphicFrameMkLst>
        </pc:graphicFrameChg>
        <pc:picChg chg="add mod">
          <ac:chgData name="Jacintha Westerink" userId="8afea143-2072-4321-832c-d695a2a40b89" providerId="ADAL" clId="{AAA1BE85-0D1A-461F-AA7D-560B65C9F140}" dt="2023-01-12T11:24:29.435" v="2579" actId="1076"/>
          <ac:picMkLst>
            <pc:docMk/>
            <pc:sldMk cId="2141366273" sldId="351"/>
            <ac:picMk id="12" creationId="{381AC212-8AD3-B1C7-A992-7E79F69BA4E7}"/>
          </ac:picMkLst>
        </pc:picChg>
        <pc:picChg chg="add mod">
          <ac:chgData name="Jacintha Westerink" userId="8afea143-2072-4321-832c-d695a2a40b89" providerId="ADAL" clId="{AAA1BE85-0D1A-461F-AA7D-560B65C9F140}" dt="2023-01-12T11:24:24.686" v="2578" actId="1076"/>
          <ac:picMkLst>
            <pc:docMk/>
            <pc:sldMk cId="2141366273" sldId="351"/>
            <ac:picMk id="14" creationId="{7ECD2EE3-7226-BDCF-B42F-54E683A98B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E53E1-59E9-47EB-B07E-79FC60BFF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05CDFB-AEFD-4C0C-8C2A-203CB18F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BDED33-1574-4A33-9C0F-2ADE7302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105A-7927-4A27-9941-7A1043F1984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C8DBA-5DE5-4F0F-A737-EB82715A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097687-1AB0-4487-9616-54B7749D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4E5D-0195-48CD-9B7D-E3E1D1A0AE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k.nl/advies-en-informatie/internationaal-ondernemen/alles-over-btw-en-internationaal-zakendoen/?msclkid=5dfc9371f4241779f21af0ce382d8a57&amp;utm_source=bing&amp;utm_medium=cpc&amp;utm_campaign=2.%20DSA%20-%20Advies%20en%20informatie-G957425509&amp;utm_term=https%3A%2F%2Fwww.kvk.nl%2Fadvies-en-informatie%2Finternationaal-ondernemen&amp;utm_content=A%26I%20-%20Internationaa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ccesvolboekhouden.nl/directe-en-indirecte-kost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7F423C1-E84B-470F-A5DE-F5B3844EB7A7}"/>
              </a:ext>
            </a:extLst>
          </p:cNvPr>
          <p:cNvSpPr/>
          <p:nvPr/>
        </p:nvSpPr>
        <p:spPr>
          <a:xfrm>
            <a:off x="6096000" y="1970461"/>
            <a:ext cx="3328987" cy="571500"/>
          </a:xfrm>
          <a:prstGeom prst="rect">
            <a:avLst/>
          </a:prstGeom>
          <a:solidFill>
            <a:srgbClr val="FB0DCE"/>
          </a:solidFill>
          <a:ln>
            <a:solidFill>
              <a:srgbClr val="FB0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Bedrijfsidee/winkelformule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E69F898-61D6-4819-AA25-B9C5C6B60565}"/>
              </a:ext>
            </a:extLst>
          </p:cNvPr>
          <p:cNvSpPr/>
          <p:nvPr/>
        </p:nvSpPr>
        <p:spPr>
          <a:xfrm>
            <a:off x="2682349" y="2720606"/>
            <a:ext cx="2069977" cy="1162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Assortiment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CDBBA4-09FB-4F42-8BDF-CC4BF1AE8698}"/>
              </a:ext>
            </a:extLst>
          </p:cNvPr>
          <p:cNvSpPr/>
          <p:nvPr/>
        </p:nvSpPr>
        <p:spPr>
          <a:xfrm>
            <a:off x="5206789" y="2720606"/>
            <a:ext cx="1980877" cy="1162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Doelgroep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D7E155-3F8B-4193-BDC6-B1B9118C6B24}"/>
              </a:ext>
            </a:extLst>
          </p:cNvPr>
          <p:cNvSpPr/>
          <p:nvPr/>
        </p:nvSpPr>
        <p:spPr>
          <a:xfrm>
            <a:off x="7579031" y="2720606"/>
            <a:ext cx="1845956" cy="1162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78D6CBA-5B44-4A0F-84BE-FBD410239829}"/>
              </a:ext>
            </a:extLst>
          </p:cNvPr>
          <p:cNvGrpSpPr/>
          <p:nvPr/>
        </p:nvGrpSpPr>
        <p:grpSpPr>
          <a:xfrm>
            <a:off x="2661819" y="4062225"/>
            <a:ext cx="6763168" cy="2604212"/>
            <a:chOff x="2590799" y="2436364"/>
            <a:chExt cx="6657975" cy="283096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2E690A0-593F-42B0-9542-AA955C5021C5}"/>
                </a:ext>
              </a:extLst>
            </p:cNvPr>
            <p:cNvSpPr/>
            <p:nvPr/>
          </p:nvSpPr>
          <p:spPr>
            <a:xfrm>
              <a:off x="2590799" y="2436364"/>
              <a:ext cx="6657975" cy="2830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Marketingmix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E065724-4D4D-4360-8679-85A0F54986C1}"/>
                </a:ext>
              </a:extLst>
            </p:cNvPr>
            <p:cNvSpPr/>
            <p:nvPr/>
          </p:nvSpPr>
          <p:spPr>
            <a:xfrm>
              <a:off x="3760087" y="2822667"/>
              <a:ext cx="1263210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066BAD2-C2A9-4284-A5F7-BE2F045B8031}"/>
                </a:ext>
              </a:extLst>
            </p:cNvPr>
            <p:cNvSpPr/>
            <p:nvPr/>
          </p:nvSpPr>
          <p:spPr>
            <a:xfrm>
              <a:off x="3760086" y="3911846"/>
              <a:ext cx="1263210" cy="10548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Prijs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6145B8B-1E16-4A52-938D-A699D2F95041}"/>
                </a:ext>
              </a:extLst>
            </p:cNvPr>
            <p:cNvSpPr/>
            <p:nvPr/>
          </p:nvSpPr>
          <p:spPr>
            <a:xfrm>
              <a:off x="6804465" y="3911848"/>
              <a:ext cx="1263210" cy="10548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Personeel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AEBE6FB-89C0-42E9-B94A-0DBD46917D7A}"/>
                </a:ext>
              </a:extLst>
            </p:cNvPr>
            <p:cNvSpPr/>
            <p:nvPr/>
          </p:nvSpPr>
          <p:spPr>
            <a:xfrm>
              <a:off x="5238751" y="3911847"/>
              <a:ext cx="1350258" cy="1054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Presentatie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67A67CF-56C7-4084-B805-721ABC8C58CE}"/>
                </a:ext>
              </a:extLst>
            </p:cNvPr>
            <p:cNvSpPr/>
            <p:nvPr/>
          </p:nvSpPr>
          <p:spPr>
            <a:xfrm>
              <a:off x="5238752" y="2824763"/>
              <a:ext cx="1350258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Promotie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960B390-2E2D-44D4-B39E-96FDBC272E9B}"/>
                </a:ext>
              </a:extLst>
            </p:cNvPr>
            <p:cNvSpPr/>
            <p:nvPr/>
          </p:nvSpPr>
          <p:spPr>
            <a:xfrm>
              <a:off x="6804466" y="2824763"/>
              <a:ext cx="1263209" cy="9842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Plaats</a:t>
              </a:r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527DDE64-B08A-4664-B676-D86905E1245A}"/>
              </a:ext>
            </a:extLst>
          </p:cNvPr>
          <p:cNvSpPr txBox="1"/>
          <p:nvPr/>
        </p:nvSpPr>
        <p:spPr>
          <a:xfrm>
            <a:off x="3404703" y="441106"/>
            <a:ext cx="6134388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Logische lijn van bedrijfsidee </a:t>
            </a: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 invulling/ keuzes in je bedrijf</a:t>
            </a:r>
            <a:endParaRPr kumimoji="0" lang="nl-NL" sz="2500" b="0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7DB40C1-A27F-4B14-A061-F9CBFAB109AC}"/>
              </a:ext>
            </a:extLst>
          </p:cNvPr>
          <p:cNvSpPr/>
          <p:nvPr/>
        </p:nvSpPr>
        <p:spPr>
          <a:xfrm>
            <a:off x="2682348" y="1988097"/>
            <a:ext cx="3261251" cy="5538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Missie/visie</a:t>
            </a:r>
          </a:p>
        </p:txBody>
      </p:sp>
      <p:sp>
        <p:nvSpPr>
          <p:cNvPr id="27" name="Pijl: omhoog/omlaag 26">
            <a:extLst>
              <a:ext uri="{FF2B5EF4-FFF2-40B4-BE49-F238E27FC236}">
                <a16:creationId xmlns:a16="http://schemas.microsoft.com/office/drawing/2014/main" id="{0A5FC295-3E12-4404-A61C-95A3B83D28DD}"/>
              </a:ext>
            </a:extLst>
          </p:cNvPr>
          <p:cNvSpPr/>
          <p:nvPr/>
        </p:nvSpPr>
        <p:spPr>
          <a:xfrm>
            <a:off x="1621729" y="1989273"/>
            <a:ext cx="465977" cy="4760671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4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83AC48B7-96B6-2B9B-DA97-92FBCD41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83" y="4498858"/>
            <a:ext cx="5738814" cy="2204896"/>
          </a:xfrm>
        </p:spPr>
        <p:txBody>
          <a:bodyPr/>
          <a:lstStyle/>
          <a:p>
            <a:r>
              <a:rPr lang="nl-NL" dirty="0"/>
              <a:t>Opslag berekenen:</a:t>
            </a:r>
          </a:p>
          <a:p>
            <a:pPr marL="0" indent="0">
              <a:buNone/>
            </a:pPr>
            <a:r>
              <a:rPr lang="nl-NL" u="sng" dirty="0"/>
              <a:t>Bedrag</a:t>
            </a:r>
            <a:r>
              <a:rPr lang="nl-NL" dirty="0"/>
              <a:t>  X opslag% = bedrag opslag</a:t>
            </a:r>
          </a:p>
          <a:p>
            <a:pPr marL="0" indent="0">
              <a:buNone/>
            </a:pPr>
            <a:r>
              <a:rPr lang="nl-NL" dirty="0"/>
              <a:t>  100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Opslag% hoger of lager afhankelijk van type bedrijf en omzetsnelheid product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8C1818-155D-4E0B-8CB9-10CAC5B9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88F6C9-3854-45A2-9B2E-09A55C8A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1" y="1503140"/>
            <a:ext cx="11551217" cy="267947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7CFCBE1-F09A-51F5-FDBE-74A6D39E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93" y="427383"/>
            <a:ext cx="9536389" cy="1523370"/>
          </a:xfrm>
        </p:spPr>
        <p:txBody>
          <a:bodyPr/>
          <a:lstStyle/>
          <a:p>
            <a:r>
              <a:rPr lang="nl-NL" dirty="0"/>
              <a:t>Toelichting berekening </a:t>
            </a:r>
            <a:r>
              <a:rPr lang="nl-NL" sz="3000" b="0" dirty="0"/>
              <a:t>(en format 2)</a:t>
            </a:r>
          </a:p>
        </p:txBody>
      </p:sp>
    </p:spTree>
    <p:extLst>
      <p:ext uri="{BB962C8B-B14F-4D97-AF65-F5344CB8AC3E}">
        <p14:creationId xmlns:p14="http://schemas.microsoft.com/office/powerpoint/2010/main" val="262042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27B4D786-F785-E0E7-5A2F-1E49BCBE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" y="3786808"/>
            <a:ext cx="8030819" cy="1841796"/>
          </a:xfrm>
        </p:spPr>
        <p:txBody>
          <a:bodyPr/>
          <a:lstStyle/>
          <a:p>
            <a:r>
              <a:rPr lang="nl-NL" dirty="0"/>
              <a:t>Opslag berekenen:</a:t>
            </a:r>
          </a:p>
          <a:p>
            <a:pPr marL="0" indent="0">
              <a:buNone/>
            </a:pPr>
            <a:r>
              <a:rPr lang="nl-NL" u="sng" dirty="0"/>
              <a:t>Bedrag</a:t>
            </a:r>
            <a:r>
              <a:rPr lang="nl-NL" dirty="0"/>
              <a:t>  X opslag% = bedrag opslag</a:t>
            </a:r>
          </a:p>
          <a:p>
            <a:pPr marL="0" indent="0">
              <a:buNone/>
            </a:pPr>
            <a:r>
              <a:rPr lang="nl-NL" dirty="0"/>
              <a:t>  100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 Voor dode materialen wordt soms een ander (lager) opslag% berekend dan bij levende materialen vanwege minder risico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F90DD5-F7A2-4339-BAE2-B12D1349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3D65C7-8516-4D82-993E-033B0FB6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732439"/>
            <a:ext cx="11326881" cy="2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75C655A-AC30-7DD8-7851-F48F1E19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3429000"/>
            <a:ext cx="9004852" cy="2606329"/>
          </a:xfrm>
        </p:spPr>
        <p:txBody>
          <a:bodyPr/>
          <a:lstStyle/>
          <a:p>
            <a:r>
              <a:rPr lang="nl-NL" dirty="0"/>
              <a:t>Hoogte van het arbeidsbedrag / minuut is afhankelijk van de ervaring/diploma’s van de personen (personeel) en type bedrijf.</a:t>
            </a:r>
          </a:p>
          <a:p>
            <a:endParaRPr lang="nl-NL" dirty="0"/>
          </a:p>
          <a:p>
            <a:r>
              <a:rPr lang="nl-NL" dirty="0"/>
              <a:t>Mogelijke verdeling:</a:t>
            </a:r>
          </a:p>
          <a:p>
            <a:pPr marL="0" indent="0">
              <a:buNone/>
            </a:pPr>
            <a:r>
              <a:rPr lang="nl-NL" dirty="0"/>
              <a:t>	- ondernemer/manager (ervaring) min. € 0,50 / min.   (</a:t>
            </a:r>
            <a:r>
              <a:rPr lang="nl-NL"/>
              <a:t>€ 30</a:t>
            </a:r>
            <a:r>
              <a:rPr lang="nl-NL" dirty="0"/>
              <a:t>,- /uur)</a:t>
            </a:r>
          </a:p>
          <a:p>
            <a:pPr marL="0" indent="0">
              <a:buNone/>
            </a:pPr>
            <a:r>
              <a:rPr lang="nl-NL" dirty="0"/>
              <a:t>	- vakexpert / eerste binder (niv.4) € 0,40 / min  </a:t>
            </a:r>
          </a:p>
          <a:p>
            <a:pPr marL="0" indent="0">
              <a:buNone/>
            </a:pPr>
            <a:r>
              <a:rPr lang="nl-NL" dirty="0"/>
              <a:t>	- vakbekwaam medewerkers / tweede binder (niv.3) € 0,30 / min</a:t>
            </a:r>
          </a:p>
          <a:p>
            <a:pPr marL="0" indent="0">
              <a:buNone/>
            </a:pPr>
            <a:r>
              <a:rPr lang="nl-NL" dirty="0"/>
              <a:t>	- medewerker bloemenbranche (niv.2) € 0,20 / min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4B28C5-17F6-46F7-A579-06FF2AAF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687E7A-8817-473D-BA22-04D011E6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87" y="524497"/>
            <a:ext cx="11344903" cy="20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9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9576339-FFDE-D160-B27A-E759FBF7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7" y="3150704"/>
            <a:ext cx="9959009" cy="3170616"/>
          </a:xfrm>
        </p:spPr>
        <p:txBody>
          <a:bodyPr/>
          <a:lstStyle/>
          <a:p>
            <a:r>
              <a:rPr lang="nl-NL" dirty="0"/>
              <a:t>Berekenen:</a:t>
            </a:r>
          </a:p>
          <a:p>
            <a:pPr marL="0" indent="0">
              <a:buNone/>
            </a:pPr>
            <a:r>
              <a:rPr lang="nl-NL" u="sng" dirty="0"/>
              <a:t>Bedrag</a:t>
            </a:r>
            <a:r>
              <a:rPr lang="nl-NL" dirty="0"/>
              <a:t>  x BTW-% = Totaal </a:t>
            </a:r>
            <a:r>
              <a:rPr lang="nl-NL" dirty="0" err="1"/>
              <a:t>BTW-bedrag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100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Voorbeeld: </a:t>
            </a:r>
          </a:p>
          <a:p>
            <a:pPr marL="0" indent="0">
              <a:buNone/>
            </a:pPr>
            <a:r>
              <a:rPr lang="nl-NL" u="sng" dirty="0"/>
              <a:t>630</a:t>
            </a:r>
            <a:r>
              <a:rPr lang="nl-NL" dirty="0"/>
              <a:t>  X 9 = 56,70</a:t>
            </a:r>
          </a:p>
          <a:p>
            <a:pPr marL="0" indent="0">
              <a:buNone/>
            </a:pPr>
            <a:r>
              <a:rPr lang="nl-NL" dirty="0"/>
              <a:t>100 </a:t>
            </a:r>
          </a:p>
          <a:p>
            <a:endParaRPr lang="nl-NL" dirty="0"/>
          </a:p>
          <a:p>
            <a:r>
              <a:rPr lang="nl-NL" dirty="0"/>
              <a:t>Levende materialen 9% (met uitzondering van stronken, mos, soms droogbloemen = 21%)</a:t>
            </a:r>
          </a:p>
          <a:p>
            <a:r>
              <a:rPr lang="nl-NL" dirty="0"/>
              <a:t>Dode materialen 21%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DE494E-3357-4BC4-BE7B-0E2B6D33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798DF0-E4BD-45BE-A861-D00E95E1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6" y="457200"/>
            <a:ext cx="11842765" cy="232133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E1BE0B0-11D2-1DD6-C221-5829A5A875EE}"/>
              </a:ext>
            </a:extLst>
          </p:cNvPr>
          <p:cNvSpPr txBox="1"/>
          <p:nvPr/>
        </p:nvSpPr>
        <p:spPr>
          <a:xfrm>
            <a:off x="723071" y="62161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Alles over btw en internationaal zakendoen (kvk.nl)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18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CF1A9-C00D-413B-AC9C-44F07CF3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93" y="573493"/>
            <a:ext cx="8474350" cy="1160403"/>
          </a:xfrm>
        </p:spPr>
        <p:txBody>
          <a:bodyPr/>
          <a:lstStyle/>
          <a:p>
            <a:r>
              <a:rPr lang="nl-NL" dirty="0"/>
              <a:t>Kies het format welke voor jou het prettigste werkt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4368E9-C74F-4D3D-939C-F836DE87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72" y="2474842"/>
            <a:ext cx="11167854" cy="2643809"/>
          </a:xfrm>
        </p:spPr>
        <p:txBody>
          <a:bodyPr/>
          <a:lstStyle/>
          <a:p>
            <a:r>
              <a:rPr lang="nl-NL" sz="2800" dirty="0"/>
              <a:t>Het format gebruik je voor de berekening van je praktijk bloemwerk</a:t>
            </a:r>
          </a:p>
          <a:p>
            <a:endParaRPr lang="nl-NL" sz="2800" dirty="0"/>
          </a:p>
          <a:p>
            <a:r>
              <a:rPr lang="nl-NL" sz="2800" dirty="0"/>
              <a:t>Wijk je af van de standaard gegevens </a:t>
            </a:r>
            <a:r>
              <a:rPr lang="nl-NL" sz="2100" dirty="0"/>
              <a:t>(opslag 110%, arbeidsbedrag) </a:t>
            </a:r>
            <a:r>
              <a:rPr lang="nl-NL" sz="2800" dirty="0"/>
              <a:t>dan geef je aan waarom/motivatie </a:t>
            </a:r>
            <a:r>
              <a:rPr lang="nl-NL" sz="2800" dirty="0">
                <a:sym typeface="Wingdings" panose="05000000000000000000" pitchFamily="2" charset="2"/>
              </a:rPr>
              <a:t> hiermee laat je goed zien dat je de theorie begrijpt </a:t>
            </a:r>
            <a:r>
              <a:rPr lang="nl-NL" sz="2100" dirty="0">
                <a:sym typeface="Wingdings" panose="05000000000000000000" pitchFamily="2" charset="2"/>
              </a:rPr>
              <a:t>(samenkomen van bedrijfsidee/gegevens/verplichtingen)</a:t>
            </a:r>
            <a:endParaRPr lang="nl-NL" sz="21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Verwerk deze opdracht in je verslag.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40ACA3-D2CB-4AAB-8D11-66E0473D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347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FB686-A720-45B9-AE25-FA9EA55A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068" y="1948414"/>
            <a:ext cx="8676000" cy="2484000"/>
          </a:xfrm>
        </p:spPr>
        <p:txBody>
          <a:bodyPr/>
          <a:lstStyle/>
          <a:p>
            <a:r>
              <a:rPr lang="nl-NL" dirty="0"/>
              <a:t>Prijs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5917ADF-352D-4FAC-9FC1-04E7067F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594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45017-36AC-46D6-A5E0-D79EAD2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94" y="296863"/>
            <a:ext cx="8767011" cy="1160403"/>
          </a:xfrm>
        </p:spPr>
        <p:txBody>
          <a:bodyPr/>
          <a:lstStyle/>
          <a:p>
            <a:r>
              <a:rPr lang="nl-NL" dirty="0"/>
              <a:t>Prijs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D7443D-3448-42C1-95B1-3D9FB906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95" y="2236304"/>
            <a:ext cx="10108030" cy="3893033"/>
          </a:xfrm>
        </p:spPr>
        <p:txBody>
          <a:bodyPr/>
          <a:lstStyle/>
          <a:p>
            <a:r>
              <a:rPr lang="nl-NL" sz="2000" dirty="0"/>
              <a:t>Hoog – laagsegment</a:t>
            </a:r>
          </a:p>
          <a:p>
            <a:pPr marL="0" indent="0">
              <a:buNone/>
            </a:pPr>
            <a:r>
              <a:rPr lang="nl-NL" sz="2000" dirty="0"/>
              <a:t>Beschrijf wat het prijsniveau van jouw winkel zal zijn.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dirty="0"/>
              <a:t>Geef aan waarom dat zo zal zijn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D6129-3788-4DDB-85AB-141EC975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49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69F7F-310E-46BE-AB15-804F5F0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3" y="573618"/>
            <a:ext cx="3836504" cy="4077895"/>
          </a:xfrm>
        </p:spPr>
        <p:txBody>
          <a:bodyPr/>
          <a:lstStyle/>
          <a:p>
            <a:r>
              <a:rPr lang="nl-NL" dirty="0"/>
              <a:t>Prijs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2400" b="0" dirty="0"/>
              <a:t>termen en feiten waarmee je rekening houdt bij het bepalen van de prijs van een product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688A4E3-96C4-4BC6-9E60-FF062D6E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296" y="781404"/>
            <a:ext cx="6791325" cy="554982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Prijsniveau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Bovenkant / onderkant van de markt) 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Middensegment</a:t>
            </a:r>
          </a:p>
          <a:p>
            <a:pPr marL="774900" lvl="2" indent="-342900"/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Omzetsnelheid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4900" lvl="2" indent="-342900"/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Opslagpercentage / omrekenfactor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Risicokosten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Servicekosten</a:t>
            </a:r>
          </a:p>
          <a:p>
            <a:pPr marL="774900" lvl="2" indent="-342900"/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BTW berekening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rijsstelling </a:t>
            </a: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(Psychologische prijsstelling 9,99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i.p.v. 10,00)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Prijzenwet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(van – voor prijzen)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Mededingingswet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(kartelvorming)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op de omzetbelasting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(Belasting Toegevoegde Waarde)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Prijsstrategie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(Afroomprijs, Penetratieprijs) (duurder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lager prijzen, scherpe aanbiedingsprijs)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1F4DBC-441E-4488-BF9D-74C21A46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22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E2084-1B1C-20F6-F867-AE422812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986" y="229212"/>
            <a:ext cx="6407013" cy="569291"/>
          </a:xfrm>
        </p:spPr>
        <p:txBody>
          <a:bodyPr/>
          <a:lstStyle/>
          <a:p>
            <a:r>
              <a:rPr lang="nl-NL" dirty="0"/>
              <a:t>Uitleg en voorbeelden bij termen: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0C546D-DBF9-7D9F-1932-F6B1F53E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1AC212-8AD3-B1C7-A992-7E79F69B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86" y="999513"/>
            <a:ext cx="4248150" cy="5619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ECD2EE3-7226-BDCF-B42F-54E683A9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790" y="999513"/>
            <a:ext cx="4810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57412-8192-487C-BC7B-08147BF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296863"/>
            <a:ext cx="9127784" cy="1160403"/>
          </a:xfrm>
        </p:spPr>
        <p:txBody>
          <a:bodyPr/>
          <a:lstStyle/>
          <a:p>
            <a:r>
              <a:rPr lang="nl-NL" dirty="0"/>
              <a:t>Opdracht - Prijs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FB8057C-BE5E-483D-8E57-2A9B9D86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2" y="1457266"/>
            <a:ext cx="10468803" cy="4419599"/>
          </a:xfrm>
        </p:spPr>
        <p:txBody>
          <a:bodyPr/>
          <a:lstStyle/>
          <a:p>
            <a:r>
              <a:rPr lang="nl-NL" sz="2200" dirty="0"/>
              <a:t>Hoe ga jij je producten prijzen? </a:t>
            </a:r>
            <a:r>
              <a:rPr lang="nl-NL" sz="1400" dirty="0"/>
              <a:t>(visueel</a:t>
            </a:r>
            <a:r>
              <a:rPr lang="nl-NL" sz="1400"/>
              <a:t>, cijfermatig)</a:t>
            </a:r>
            <a:endParaRPr lang="nl-NL" sz="1400" dirty="0"/>
          </a:p>
          <a:p>
            <a:endParaRPr lang="nl-NL" sz="2200" dirty="0"/>
          </a:p>
          <a:p>
            <a:r>
              <a:rPr lang="nl-NL" sz="2200" dirty="0"/>
              <a:t>Opslagpercentage / omrekenfactor</a:t>
            </a:r>
          </a:p>
          <a:p>
            <a:pPr marL="0" indent="0">
              <a:buNone/>
            </a:pPr>
            <a:r>
              <a:rPr lang="nl-NL" sz="2200" dirty="0"/>
              <a:t>Geef aan welke omrekenfactor jij gaat gebruiken voor levende en dode materialen. Geef aan waarom dat zo zal zijn.</a:t>
            </a:r>
          </a:p>
          <a:p>
            <a:endParaRPr lang="nl-NL" sz="2200" dirty="0"/>
          </a:p>
          <a:p>
            <a:r>
              <a:rPr lang="nl-NL" sz="2200" dirty="0"/>
              <a:t>Directe en indirecte kosten</a:t>
            </a:r>
          </a:p>
          <a:p>
            <a:pPr marL="0" indent="0">
              <a:buNone/>
            </a:pPr>
            <a:r>
              <a:rPr lang="nl-NL" sz="2200" dirty="0"/>
              <a:t>Beschrijf de betekenis van deze begrippen in eigen woorden, met eigen voorbeelden. </a:t>
            </a:r>
            <a:r>
              <a:rPr lang="nl-NL" sz="1400" dirty="0"/>
              <a:t>(volgende slide)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Het opslagpercentage wordt mede bepaald door alle kosten die je als ondernemen moet maken.</a:t>
            </a:r>
          </a:p>
          <a:p>
            <a:pPr marL="0" indent="0">
              <a:buNone/>
            </a:pPr>
            <a:r>
              <a:rPr lang="nl-NL" sz="2200" dirty="0"/>
              <a:t>Maak een schema met daarin de kosten die mogelijk moet maken en voeg dit toe aan je verslag.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Denk ook aan: Kosten pand, winkeliersvereniging, vergunningen etc.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0F128D-B600-4434-A9A0-92A723C8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5506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6C6BF-38AD-1B58-FB94-04AE19A5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6" y="1508738"/>
            <a:ext cx="11052313" cy="4419599"/>
          </a:xfrm>
        </p:spPr>
        <p:txBody>
          <a:bodyPr/>
          <a:lstStyle/>
          <a:p>
            <a:r>
              <a:rPr lang="nl-NL" sz="2200" dirty="0"/>
              <a:t>Toelichting directe en indirecte kosten: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u="sng" dirty="0"/>
              <a:t>Directe kosten</a:t>
            </a:r>
            <a:r>
              <a:rPr lang="nl-NL" sz="2200" dirty="0"/>
              <a:t>:</a:t>
            </a:r>
          </a:p>
          <a:p>
            <a:pPr marL="0" indent="0">
              <a:buNone/>
            </a:pPr>
            <a:r>
              <a:rPr lang="nl-NL" sz="2200" dirty="0"/>
              <a:t>Kosten die je direct aan een product/project kan toekennen</a:t>
            </a:r>
          </a:p>
          <a:p>
            <a:pPr marL="0" indent="0">
              <a:buNone/>
            </a:pPr>
            <a:r>
              <a:rPr lang="nl-NL" sz="2200" dirty="0"/>
              <a:t>Producten-artikelen, ondergrond, hulpmaterialen, decoratiematerialen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u="sng" dirty="0"/>
              <a:t>Indirecte kosten</a:t>
            </a:r>
            <a:r>
              <a:rPr lang="nl-NL" sz="2200" dirty="0"/>
              <a:t>:</a:t>
            </a:r>
          </a:p>
          <a:p>
            <a:pPr marL="0" indent="0">
              <a:buNone/>
            </a:pPr>
            <a:r>
              <a:rPr lang="nl-NL" sz="2200" dirty="0"/>
              <a:t>Kosten die niet op 1 product/artikel terug te herleiden zijn, bijvoorbeeld: </a:t>
            </a:r>
          </a:p>
          <a:p>
            <a:pPr marL="0" indent="0">
              <a:buNone/>
            </a:pPr>
            <a:r>
              <a:rPr lang="nl-NL" sz="2200" dirty="0"/>
              <a:t>gas, water, elektra, huur-hypotheek, verzekering, arbeid, abonnementen, vergunningen, autokosten enz.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9FF691-FA3C-B96F-95EE-D08CB05D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893D9E-5C26-72E6-9E3C-A4CF02139658}"/>
              </a:ext>
            </a:extLst>
          </p:cNvPr>
          <p:cNvSpPr txBox="1"/>
          <p:nvPr/>
        </p:nvSpPr>
        <p:spPr>
          <a:xfrm>
            <a:off x="454713" y="5928337"/>
            <a:ext cx="993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Indirecte kosten en directe kosten: verschil en voorbeelden (2023) (succesvolboekhouden.nl)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323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E45F8-BB36-41A4-8575-18073A19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86" y="296863"/>
            <a:ext cx="8958819" cy="1160403"/>
          </a:xfrm>
        </p:spPr>
        <p:txBody>
          <a:bodyPr/>
          <a:lstStyle/>
          <a:p>
            <a:r>
              <a:rPr lang="nl-NL" dirty="0"/>
              <a:t>Prijs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05878A-D405-4803-9363-956C8DD6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4BAB099-8966-4B0E-BF82-3DC73795B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685" y="1709738"/>
            <a:ext cx="10299839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/>
              <a:t>Verkoopprijsberekening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Denk ook aan het </a:t>
            </a:r>
            <a:r>
              <a:rPr lang="nl-NL" sz="2200" dirty="0" err="1"/>
              <a:t>BTW-tarief</a:t>
            </a:r>
            <a:r>
              <a:rPr lang="nl-NL" sz="2200" dirty="0"/>
              <a:t>.</a:t>
            </a:r>
          </a:p>
          <a:p>
            <a:r>
              <a:rPr lang="nl-NL" sz="2200" dirty="0"/>
              <a:t>9% en 21 %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04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5D001-33A9-4ECF-8C82-B8B28B5F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94" y="154246"/>
            <a:ext cx="7737406" cy="1796507"/>
          </a:xfrm>
        </p:spPr>
        <p:txBody>
          <a:bodyPr/>
          <a:lstStyle/>
          <a:p>
            <a:r>
              <a:rPr lang="nl-NL" dirty="0"/>
              <a:t>Prijsberekening  </a:t>
            </a:r>
            <a:r>
              <a:rPr lang="nl-NL" sz="3000" dirty="0"/>
              <a:t>(2 formats)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520CB7-0F65-4D5B-A119-51D0ED6C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12-1-2023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B029B6-E67A-C495-028C-C4241290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4317"/>
            <a:ext cx="4886739" cy="56994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79245A7-C3C4-8468-0492-51BFE8782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76" y="1004317"/>
            <a:ext cx="7186324" cy="56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493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16" ma:contentTypeDescription="Een nieuw document maken." ma:contentTypeScope="" ma:versionID="4963480d60e3c700766e9c9bad4b843a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23e4b6a6763d1e6a05f47f15a1973a50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df19bf-6629-424b-bbf1-66258e55c0c5}" ma:internalName="TaxCatchAll" ma:showField="CatchAllData" ma:web="53db1c64-d159-475e-a504-7a3da493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b1c64-d159-475e-a504-7a3da4935d8c" xsi:nil="true"/>
    <lcf76f155ced4ddcb4097134ff3c332f xmlns="4aa6b8cd-8aaf-473e-973b-57fcbd5fd6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237EC-882E-464D-B883-6160A90D5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b1c64-d159-475e-a504-7a3da4935d8c"/>
    <ds:schemaRef ds:uri="4aa6b8cd-8aaf-473e-973b-57fcbd5fd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53db1c64-d159-475e-a504-7a3da4935d8c"/>
    <ds:schemaRef ds:uri="4aa6b8cd-8aaf-473e-973b-57fcbd5fd6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9035</TotalTime>
  <Words>636</Words>
  <Application>Microsoft Office PowerPoint</Application>
  <PresentationFormat>Breedbeeld</PresentationFormat>
  <Paragraphs>122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Symbol</vt:lpstr>
      <vt:lpstr>Yuverta</vt:lpstr>
      <vt:lpstr>PowerPoint-presentatie</vt:lpstr>
      <vt:lpstr>Prijs</vt:lpstr>
      <vt:lpstr>Prijs</vt:lpstr>
      <vt:lpstr>Prijs    termen en feiten waarmee je rekening houdt bij het bepalen van de prijs van een product</vt:lpstr>
      <vt:lpstr>PowerPoint-presentatie</vt:lpstr>
      <vt:lpstr>Opdracht - Prijs</vt:lpstr>
      <vt:lpstr>PowerPoint-presentatie</vt:lpstr>
      <vt:lpstr>Prijs</vt:lpstr>
      <vt:lpstr>Prijsberekening  (2 formats)</vt:lpstr>
      <vt:lpstr>Toelichting berekening (en format 2)</vt:lpstr>
      <vt:lpstr>PowerPoint-presentatie</vt:lpstr>
      <vt:lpstr>PowerPoint-presentatie</vt:lpstr>
      <vt:lpstr>PowerPoint-presentatie</vt:lpstr>
      <vt:lpstr>Kies het format welke voor jou het prettigste werkt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Branca Pokorny</dc:creator>
  <dc:description>Template by HQ Solutions</dc:description>
  <cp:lastModifiedBy>Jacintha Westerink</cp:lastModifiedBy>
  <cp:revision>33</cp:revision>
  <dcterms:created xsi:type="dcterms:W3CDTF">2021-03-01T11:59:21Z</dcterms:created>
  <dcterms:modified xsi:type="dcterms:W3CDTF">2023-01-12T14:23:20Z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